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72" r:id="rId3"/>
    <p:sldId id="266" r:id="rId4"/>
    <p:sldId id="267" r:id="rId5"/>
    <p:sldId id="268" r:id="rId6"/>
    <p:sldId id="269" r:id="rId7"/>
    <p:sldId id="270" r:id="rId8"/>
    <p:sldId id="271"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67124"/>
    <a:srgbClr val="404040"/>
    <a:srgbClr val="D58985"/>
    <a:srgbClr val="8FA3CB"/>
    <a:srgbClr val="A2CAAC"/>
    <a:srgbClr val="5D7AB3"/>
    <a:srgbClr val="C65F5A"/>
    <a:srgbClr val="80B68E"/>
    <a:srgbClr val="107E32"/>
    <a:srgbClr val="C5E2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48DC441-3F7E-4965-8941-895E945D7903}" v="1288" dt="2023-10-18T14:55:35.732"/>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37" autoAdjust="0"/>
    <p:restoredTop sz="94660"/>
  </p:normalViewPr>
  <p:slideViewPr>
    <p:cSldViewPr snapToGrid="0">
      <p:cViewPr>
        <p:scale>
          <a:sx n="82" d="100"/>
          <a:sy n="82" d="100"/>
        </p:scale>
        <p:origin x="400" y="2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智佳 赤瀨" userId="163e1a6fd500af5b" providerId="LiveId" clId="{448DC441-3F7E-4965-8941-895E945D7903}"/>
    <pc:docChg chg="undo custSel addSld delSld modSld sldOrd">
      <pc:chgData name="智佳 赤瀨" userId="163e1a6fd500af5b" providerId="LiveId" clId="{448DC441-3F7E-4965-8941-895E945D7903}" dt="2023-10-18T14:57:08.852" v="8101" actId="1076"/>
      <pc:docMkLst>
        <pc:docMk/>
      </pc:docMkLst>
      <pc:sldChg chg="modSp del mod">
        <pc:chgData name="智佳 赤瀨" userId="163e1a6fd500af5b" providerId="LiveId" clId="{448DC441-3F7E-4965-8941-895E945D7903}" dt="2023-10-18T14:27:37.573" v="7810" actId="47"/>
        <pc:sldMkLst>
          <pc:docMk/>
          <pc:sldMk cId="3540790247" sldId="257"/>
        </pc:sldMkLst>
        <pc:spChg chg="mod">
          <ac:chgData name="智佳 赤瀨" userId="163e1a6fd500af5b" providerId="LiveId" clId="{448DC441-3F7E-4965-8941-895E945D7903}" dt="2023-10-18T12:26:58.106" v="5657" actId="1076"/>
          <ac:spMkLst>
            <pc:docMk/>
            <pc:sldMk cId="3540790247" sldId="257"/>
            <ac:spMk id="2" creationId="{1D9A8418-5739-3CAE-772D-79436110FAEF}"/>
          </ac:spMkLst>
        </pc:spChg>
        <pc:spChg chg="mod">
          <ac:chgData name="智佳 赤瀨" userId="163e1a6fd500af5b" providerId="LiveId" clId="{448DC441-3F7E-4965-8941-895E945D7903}" dt="2023-10-18T12:32:27.599" v="5753"/>
          <ac:spMkLst>
            <pc:docMk/>
            <pc:sldMk cId="3540790247" sldId="257"/>
            <ac:spMk id="3" creationId="{7D3BD263-62BC-E1C3-9B40-44D06E42D506}"/>
          </ac:spMkLst>
        </pc:spChg>
      </pc:sldChg>
      <pc:sldChg chg="addSp delSp modSp del mod">
        <pc:chgData name="智佳 赤瀨" userId="163e1a6fd500af5b" providerId="LiveId" clId="{448DC441-3F7E-4965-8941-895E945D7903}" dt="2023-10-18T13:43:08.395" v="6791" actId="47"/>
        <pc:sldMkLst>
          <pc:docMk/>
          <pc:sldMk cId="271884994" sldId="258"/>
        </pc:sldMkLst>
        <pc:spChg chg="mod">
          <ac:chgData name="智佳 赤瀨" userId="163e1a6fd500af5b" providerId="LiveId" clId="{448DC441-3F7E-4965-8941-895E945D7903}" dt="2023-10-18T13:37:44.550" v="6787" actId="1076"/>
          <ac:spMkLst>
            <pc:docMk/>
            <pc:sldMk cId="271884994" sldId="258"/>
            <ac:spMk id="2" creationId="{3F83B7AD-AD09-19B3-4CC1-8FF54748B28E}"/>
          </ac:spMkLst>
        </pc:spChg>
        <pc:spChg chg="mod">
          <ac:chgData name="智佳 赤瀨" userId="163e1a6fd500af5b" providerId="LiveId" clId="{448DC441-3F7E-4965-8941-895E945D7903}" dt="2023-10-18T12:58:22.356" v="5857" actId="120"/>
          <ac:spMkLst>
            <pc:docMk/>
            <pc:sldMk cId="271884994" sldId="258"/>
            <ac:spMk id="3" creationId="{A2D883A9-24C1-5DFD-44A9-CED8A469EF7F}"/>
          </ac:spMkLst>
        </pc:spChg>
        <pc:spChg chg="add del mod ord">
          <ac:chgData name="智佳 赤瀨" userId="163e1a6fd500af5b" providerId="LiveId" clId="{448DC441-3F7E-4965-8941-895E945D7903}" dt="2023-10-18T12:28:48.535" v="5672" actId="478"/>
          <ac:spMkLst>
            <pc:docMk/>
            <pc:sldMk cId="271884994" sldId="258"/>
            <ac:spMk id="4" creationId="{47E4FE4C-D28E-502C-CAC8-003A3E04EF38}"/>
          </ac:spMkLst>
        </pc:spChg>
        <pc:spChg chg="add mod ord">
          <ac:chgData name="智佳 赤瀨" userId="163e1a6fd500af5b" providerId="LiveId" clId="{448DC441-3F7E-4965-8941-895E945D7903}" dt="2023-10-18T12:30:58.327" v="5698" actId="1076"/>
          <ac:spMkLst>
            <pc:docMk/>
            <pc:sldMk cId="271884994" sldId="258"/>
            <ac:spMk id="5" creationId="{F5BF7000-B2CD-BBBC-C57F-053BC4DC8C64}"/>
          </ac:spMkLst>
        </pc:spChg>
        <pc:spChg chg="add mod">
          <ac:chgData name="智佳 赤瀨" userId="163e1a6fd500af5b" providerId="LiveId" clId="{448DC441-3F7E-4965-8941-895E945D7903}" dt="2023-10-18T12:31:10.237" v="5700" actId="207"/>
          <ac:spMkLst>
            <pc:docMk/>
            <pc:sldMk cId="271884994" sldId="258"/>
            <ac:spMk id="6" creationId="{B0773B22-51F3-439B-E38A-4AE207564EE1}"/>
          </ac:spMkLst>
        </pc:spChg>
      </pc:sldChg>
      <pc:sldChg chg="addSp delSp modSp new del mod">
        <pc:chgData name="智佳 赤瀨" userId="163e1a6fd500af5b" providerId="LiveId" clId="{448DC441-3F7E-4965-8941-895E945D7903}" dt="2023-10-18T07:20:49.513" v="1050" actId="47"/>
        <pc:sldMkLst>
          <pc:docMk/>
          <pc:sldMk cId="46537583" sldId="259"/>
        </pc:sldMkLst>
        <pc:spChg chg="mod">
          <ac:chgData name="智佳 赤瀨" userId="163e1a6fd500af5b" providerId="LiveId" clId="{448DC441-3F7E-4965-8941-895E945D7903}" dt="2023-10-18T07:20:01.914" v="1048" actId="1076"/>
          <ac:spMkLst>
            <pc:docMk/>
            <pc:sldMk cId="46537583" sldId="259"/>
            <ac:spMk id="2" creationId="{D0F9D4CF-F07B-38BF-31D5-CDBD6E253E67}"/>
          </ac:spMkLst>
        </pc:spChg>
        <pc:spChg chg="del mod">
          <ac:chgData name="智佳 赤瀨" userId="163e1a6fd500af5b" providerId="LiveId" clId="{448DC441-3F7E-4965-8941-895E945D7903}" dt="2023-10-18T07:10:13.924" v="747" actId="478"/>
          <ac:spMkLst>
            <pc:docMk/>
            <pc:sldMk cId="46537583" sldId="259"/>
            <ac:spMk id="3" creationId="{9E2B2BA9-D57D-5511-51BB-8D28F6D65548}"/>
          </ac:spMkLst>
        </pc:spChg>
        <pc:spChg chg="add mod">
          <ac:chgData name="智佳 赤瀨" userId="163e1a6fd500af5b" providerId="LiveId" clId="{448DC441-3F7E-4965-8941-895E945D7903}" dt="2023-10-18T07:20:06.093" v="1049" actId="1076"/>
          <ac:spMkLst>
            <pc:docMk/>
            <pc:sldMk cId="46537583" sldId="259"/>
            <ac:spMk id="4" creationId="{297B5D5D-B91D-FE7C-1DB1-41FB9DE1F332}"/>
          </ac:spMkLst>
        </pc:spChg>
        <pc:spChg chg="add del">
          <ac:chgData name="智佳 赤瀨" userId="163e1a6fd500af5b" providerId="LiveId" clId="{448DC441-3F7E-4965-8941-895E945D7903}" dt="2023-10-18T07:06:43.417" v="621" actId="478"/>
          <ac:spMkLst>
            <pc:docMk/>
            <pc:sldMk cId="46537583" sldId="259"/>
            <ac:spMk id="5" creationId="{85FFE20F-2F24-6B20-4F78-990ABEF4030F}"/>
          </ac:spMkLst>
        </pc:spChg>
        <pc:spChg chg="add mod">
          <ac:chgData name="智佳 赤瀨" userId="163e1a6fd500af5b" providerId="LiveId" clId="{448DC441-3F7E-4965-8941-895E945D7903}" dt="2023-10-18T07:07:24.892" v="632" actId="1076"/>
          <ac:spMkLst>
            <pc:docMk/>
            <pc:sldMk cId="46537583" sldId="259"/>
            <ac:spMk id="6" creationId="{A506ECCF-AA3D-6352-1859-F894C9C6FF6C}"/>
          </ac:spMkLst>
        </pc:spChg>
        <pc:spChg chg="add mod">
          <ac:chgData name="智佳 赤瀨" userId="163e1a6fd500af5b" providerId="LiveId" clId="{448DC441-3F7E-4965-8941-895E945D7903}" dt="2023-10-18T07:09:21.705" v="686" actId="14100"/>
          <ac:spMkLst>
            <pc:docMk/>
            <pc:sldMk cId="46537583" sldId="259"/>
            <ac:spMk id="7" creationId="{A0F99139-752E-EAD8-EAF5-28F376FA8D2D}"/>
          </ac:spMkLst>
        </pc:spChg>
        <pc:spChg chg="add mod">
          <ac:chgData name="智佳 赤瀨" userId="163e1a6fd500af5b" providerId="LiveId" clId="{448DC441-3F7E-4965-8941-895E945D7903}" dt="2023-10-18T07:10:08.047" v="745" actId="1076"/>
          <ac:spMkLst>
            <pc:docMk/>
            <pc:sldMk cId="46537583" sldId="259"/>
            <ac:spMk id="8" creationId="{A7D7DCC6-540C-67A3-6887-89F070DB4112}"/>
          </ac:spMkLst>
        </pc:spChg>
        <pc:spChg chg="add mod">
          <ac:chgData name="智佳 赤瀨" userId="163e1a6fd500af5b" providerId="LiveId" clId="{448DC441-3F7E-4965-8941-895E945D7903}" dt="2023-10-18T07:10:54.932" v="813"/>
          <ac:spMkLst>
            <pc:docMk/>
            <pc:sldMk cId="46537583" sldId="259"/>
            <ac:spMk id="9" creationId="{8D751125-522B-DB07-3B7D-31A37DC92019}"/>
          </ac:spMkLst>
        </pc:spChg>
        <pc:spChg chg="add mod">
          <ac:chgData name="智佳 赤瀨" userId="163e1a6fd500af5b" providerId="LiveId" clId="{448DC441-3F7E-4965-8941-895E945D7903}" dt="2023-10-18T07:13:57.452" v="1046" actId="14100"/>
          <ac:spMkLst>
            <pc:docMk/>
            <pc:sldMk cId="46537583" sldId="259"/>
            <ac:spMk id="10" creationId="{BD45E456-92C4-6E44-1B29-73AB2F91E59D}"/>
          </ac:spMkLst>
        </pc:spChg>
      </pc:sldChg>
      <pc:sldChg chg="addSp delSp modSp new del mod">
        <pc:chgData name="智佳 赤瀨" userId="163e1a6fd500af5b" providerId="LiveId" clId="{448DC441-3F7E-4965-8941-895E945D7903}" dt="2023-10-18T14:16:53.715" v="7421" actId="47"/>
        <pc:sldMkLst>
          <pc:docMk/>
          <pc:sldMk cId="1761421940" sldId="260"/>
        </pc:sldMkLst>
        <pc:spChg chg="mod">
          <ac:chgData name="智佳 赤瀨" userId="163e1a6fd500af5b" providerId="LiveId" clId="{448DC441-3F7E-4965-8941-895E945D7903}" dt="2023-10-18T06:52:26.685" v="273"/>
          <ac:spMkLst>
            <pc:docMk/>
            <pc:sldMk cId="1761421940" sldId="260"/>
            <ac:spMk id="2" creationId="{E5D932E2-EC3E-494A-BD5E-14A4E64FD0AE}"/>
          </ac:spMkLst>
        </pc:spChg>
        <pc:spChg chg="mod">
          <ac:chgData name="智佳 赤瀨" userId="163e1a6fd500af5b" providerId="LiveId" clId="{448DC441-3F7E-4965-8941-895E945D7903}" dt="2023-10-18T06:46:54.046" v="236" actId="255"/>
          <ac:spMkLst>
            <pc:docMk/>
            <pc:sldMk cId="1761421940" sldId="260"/>
            <ac:spMk id="3" creationId="{51D3E08B-DA76-5C6D-A4C7-B7127EA48EC1}"/>
          </ac:spMkLst>
        </pc:spChg>
        <pc:spChg chg="add mod">
          <ac:chgData name="智佳 赤瀨" userId="163e1a6fd500af5b" providerId="LiveId" clId="{448DC441-3F7E-4965-8941-895E945D7903}" dt="2023-10-18T14:14:22.735" v="7265" actId="571"/>
          <ac:spMkLst>
            <pc:docMk/>
            <pc:sldMk cId="1761421940" sldId="260"/>
            <ac:spMk id="5" creationId="{EA64870B-482E-6C70-7756-690AC6A95582}"/>
          </ac:spMkLst>
        </pc:spChg>
        <pc:cxnChg chg="add del mod">
          <ac:chgData name="智佳 赤瀨" userId="163e1a6fd500af5b" providerId="LiveId" clId="{448DC441-3F7E-4965-8941-895E945D7903}" dt="2023-10-18T14:14:19.664" v="7264" actId="478"/>
          <ac:cxnSpMkLst>
            <pc:docMk/>
            <pc:sldMk cId="1761421940" sldId="260"/>
            <ac:cxnSpMk id="4" creationId="{4C3086D4-E11A-2E31-32B8-BE92E1EFB95C}"/>
          </ac:cxnSpMkLst>
        </pc:cxnChg>
      </pc:sldChg>
      <pc:sldChg chg="modSp new del mod">
        <pc:chgData name="智佳 赤瀨" userId="163e1a6fd500af5b" providerId="LiveId" clId="{448DC441-3F7E-4965-8941-895E945D7903}" dt="2023-10-18T12:16:28.984" v="5632" actId="47"/>
        <pc:sldMkLst>
          <pc:docMk/>
          <pc:sldMk cId="3071139689" sldId="261"/>
        </pc:sldMkLst>
        <pc:spChg chg="mod">
          <ac:chgData name="智佳 赤瀨" userId="163e1a6fd500af5b" providerId="LiveId" clId="{448DC441-3F7E-4965-8941-895E945D7903}" dt="2023-10-18T07:40:54.877" v="1054" actId="20577"/>
          <ac:spMkLst>
            <pc:docMk/>
            <pc:sldMk cId="3071139689" sldId="261"/>
            <ac:spMk id="2" creationId="{29DF8822-0DB2-16DA-B492-01FECBF255CD}"/>
          </ac:spMkLst>
        </pc:spChg>
      </pc:sldChg>
      <pc:sldChg chg="addSp delSp modSp new del mod">
        <pc:chgData name="智佳 赤瀨" userId="163e1a6fd500af5b" providerId="LiveId" clId="{448DC441-3F7E-4965-8941-895E945D7903}" dt="2023-10-18T13:44:57.720" v="6806" actId="47"/>
        <pc:sldMkLst>
          <pc:docMk/>
          <pc:sldMk cId="558953283" sldId="262"/>
        </pc:sldMkLst>
        <pc:spChg chg="mod">
          <ac:chgData name="智佳 赤瀨" userId="163e1a6fd500af5b" providerId="LiveId" clId="{448DC441-3F7E-4965-8941-895E945D7903}" dt="2023-10-18T07:46:24.670" v="1114"/>
          <ac:spMkLst>
            <pc:docMk/>
            <pc:sldMk cId="558953283" sldId="262"/>
            <ac:spMk id="2" creationId="{46DAD3BA-7948-E524-466C-14742053E8C9}"/>
          </ac:spMkLst>
        </pc:spChg>
        <pc:spChg chg="mod">
          <ac:chgData name="智佳 赤瀨" userId="163e1a6fd500af5b" providerId="LiveId" clId="{448DC441-3F7E-4965-8941-895E945D7903}" dt="2023-10-18T13:06:57.314" v="6435" actId="14100"/>
          <ac:spMkLst>
            <pc:docMk/>
            <pc:sldMk cId="558953283" sldId="262"/>
            <ac:spMk id="3" creationId="{B7C4FDA1-79BF-77B8-85C5-D16518E57ED3}"/>
          </ac:spMkLst>
        </pc:spChg>
        <pc:spChg chg="add del mod">
          <ac:chgData name="智佳 赤瀨" userId="163e1a6fd500af5b" providerId="LiveId" clId="{448DC441-3F7E-4965-8941-895E945D7903}" dt="2023-10-18T12:37:28.052" v="5798" actId="478"/>
          <ac:spMkLst>
            <pc:docMk/>
            <pc:sldMk cId="558953283" sldId="262"/>
            <ac:spMk id="5" creationId="{1ECA1154-9317-18E2-D046-0737BF5F3607}"/>
          </ac:spMkLst>
        </pc:spChg>
        <pc:spChg chg="add del mod">
          <ac:chgData name="智佳 赤瀨" userId="163e1a6fd500af5b" providerId="LiveId" clId="{448DC441-3F7E-4965-8941-895E945D7903}" dt="2023-10-18T12:37:26.194" v="5797" actId="478"/>
          <ac:spMkLst>
            <pc:docMk/>
            <pc:sldMk cId="558953283" sldId="262"/>
            <ac:spMk id="6" creationId="{40F00B63-602A-DCDB-82F6-69758DA1A00F}"/>
          </ac:spMkLst>
        </pc:spChg>
        <pc:spChg chg="add mod">
          <ac:chgData name="智佳 赤瀨" userId="163e1a6fd500af5b" providerId="LiveId" clId="{448DC441-3F7E-4965-8941-895E945D7903}" dt="2023-10-18T13:11:22.830" v="6550" actId="207"/>
          <ac:spMkLst>
            <pc:docMk/>
            <pc:sldMk cId="558953283" sldId="262"/>
            <ac:spMk id="7" creationId="{54CFFD99-F6D1-28D1-0A10-861595E00A7F}"/>
          </ac:spMkLst>
        </pc:spChg>
        <pc:spChg chg="add mod">
          <ac:chgData name="智佳 赤瀨" userId="163e1a6fd500af5b" providerId="LiveId" clId="{448DC441-3F7E-4965-8941-895E945D7903}" dt="2023-10-18T13:11:33.600" v="6551" actId="207"/>
          <ac:spMkLst>
            <pc:docMk/>
            <pc:sldMk cId="558953283" sldId="262"/>
            <ac:spMk id="8" creationId="{AF5CDBF4-4C66-98BA-7F8D-063A820DEDAF}"/>
          </ac:spMkLst>
        </pc:spChg>
        <pc:spChg chg="add mod">
          <ac:chgData name="智佳 赤瀨" userId="163e1a6fd500af5b" providerId="LiveId" clId="{448DC441-3F7E-4965-8941-895E945D7903}" dt="2023-10-18T13:04:30.455" v="6263" actId="1076"/>
          <ac:spMkLst>
            <pc:docMk/>
            <pc:sldMk cId="558953283" sldId="262"/>
            <ac:spMk id="9" creationId="{A1D8B0D4-CF91-7567-314B-951B586B06D0}"/>
          </ac:spMkLst>
        </pc:spChg>
        <pc:spChg chg="add del">
          <ac:chgData name="智佳 赤瀨" userId="163e1a6fd500af5b" providerId="LiveId" clId="{448DC441-3F7E-4965-8941-895E945D7903}" dt="2023-10-18T12:39:45.903" v="5843" actId="478"/>
          <ac:spMkLst>
            <pc:docMk/>
            <pc:sldMk cId="558953283" sldId="262"/>
            <ac:spMk id="10" creationId="{90705D0E-4FFF-6B87-70C5-1956E95E2BD3}"/>
          </ac:spMkLst>
        </pc:spChg>
        <pc:spChg chg="add mod">
          <ac:chgData name="智佳 赤瀨" userId="163e1a6fd500af5b" providerId="LiveId" clId="{448DC441-3F7E-4965-8941-895E945D7903}" dt="2023-10-18T13:05:49.633" v="6393" actId="1076"/>
          <ac:spMkLst>
            <pc:docMk/>
            <pc:sldMk cId="558953283" sldId="262"/>
            <ac:spMk id="11" creationId="{CB2523E7-87A3-F13C-0A0C-7AC5405C0EF6}"/>
          </ac:spMkLst>
        </pc:spChg>
        <pc:spChg chg="add mod">
          <ac:chgData name="智佳 赤瀨" userId="163e1a6fd500af5b" providerId="LiveId" clId="{448DC441-3F7E-4965-8941-895E945D7903}" dt="2023-10-18T13:04:01.725" v="6260" actId="1076"/>
          <ac:spMkLst>
            <pc:docMk/>
            <pc:sldMk cId="558953283" sldId="262"/>
            <ac:spMk id="12" creationId="{2E2CF34B-1A19-CB90-EF3B-BA2BF733EF9B}"/>
          </ac:spMkLst>
        </pc:spChg>
        <pc:spChg chg="add mod">
          <ac:chgData name="智佳 赤瀨" userId="163e1a6fd500af5b" providerId="LiveId" clId="{448DC441-3F7E-4965-8941-895E945D7903}" dt="2023-10-18T13:11:39.235" v="6552" actId="207"/>
          <ac:spMkLst>
            <pc:docMk/>
            <pc:sldMk cId="558953283" sldId="262"/>
            <ac:spMk id="13" creationId="{BE0C9F17-4A35-A7B4-C934-D9BBB3421FE5}"/>
          </ac:spMkLst>
        </pc:spChg>
        <pc:spChg chg="add mod">
          <ac:chgData name="智佳 赤瀨" userId="163e1a6fd500af5b" providerId="LiveId" clId="{448DC441-3F7E-4965-8941-895E945D7903}" dt="2023-10-18T13:03:52.860" v="6234" actId="1038"/>
          <ac:spMkLst>
            <pc:docMk/>
            <pc:sldMk cId="558953283" sldId="262"/>
            <ac:spMk id="14" creationId="{2CA4582C-A58A-36AA-5836-F0E655328A52}"/>
          </ac:spMkLst>
        </pc:spChg>
        <pc:spChg chg="add mod">
          <ac:chgData name="智佳 赤瀨" userId="163e1a6fd500af5b" providerId="LiveId" clId="{448DC441-3F7E-4965-8941-895E945D7903}" dt="2023-10-18T13:06:21.310" v="6403" actId="1035"/>
          <ac:spMkLst>
            <pc:docMk/>
            <pc:sldMk cId="558953283" sldId="262"/>
            <ac:spMk id="15" creationId="{B71DA8A7-81F8-AE28-A52B-A8B77BDD6199}"/>
          </ac:spMkLst>
        </pc:spChg>
        <pc:spChg chg="add mod">
          <ac:chgData name="智佳 赤瀨" userId="163e1a6fd500af5b" providerId="LiveId" clId="{448DC441-3F7E-4965-8941-895E945D7903}" dt="2023-10-18T13:06:42.705" v="6433" actId="14100"/>
          <ac:spMkLst>
            <pc:docMk/>
            <pc:sldMk cId="558953283" sldId="262"/>
            <ac:spMk id="16" creationId="{A1454A60-09B7-C513-3A1C-DFA6291570D2}"/>
          </ac:spMkLst>
        </pc:spChg>
        <pc:spChg chg="add mod">
          <ac:chgData name="智佳 赤瀨" userId="163e1a6fd500af5b" providerId="LiveId" clId="{448DC441-3F7E-4965-8941-895E945D7903}" dt="2023-10-18T13:44:14.075" v="6801" actId="1076"/>
          <ac:spMkLst>
            <pc:docMk/>
            <pc:sldMk cId="558953283" sldId="262"/>
            <ac:spMk id="17" creationId="{71DC585B-4B74-C3AE-C090-21FA02775855}"/>
          </ac:spMkLst>
        </pc:spChg>
        <pc:graphicFrameChg chg="add del mod modGraphic">
          <ac:chgData name="智佳 赤瀨" userId="163e1a6fd500af5b" providerId="LiveId" clId="{448DC441-3F7E-4965-8941-895E945D7903}" dt="2023-10-18T12:35:42.350" v="5777" actId="478"/>
          <ac:graphicFrameMkLst>
            <pc:docMk/>
            <pc:sldMk cId="558953283" sldId="262"/>
            <ac:graphicFrameMk id="4" creationId="{A700E20F-A92D-5548-6FB1-1AF06037BA05}"/>
          </ac:graphicFrameMkLst>
        </pc:graphicFrameChg>
      </pc:sldChg>
      <pc:sldChg chg="addSp delSp modSp new del mod">
        <pc:chgData name="智佳 赤瀨" userId="163e1a6fd500af5b" providerId="LiveId" clId="{448DC441-3F7E-4965-8941-895E945D7903}" dt="2023-10-18T13:49:13.446" v="6851" actId="47"/>
        <pc:sldMkLst>
          <pc:docMk/>
          <pc:sldMk cId="195902406" sldId="263"/>
        </pc:sldMkLst>
        <pc:spChg chg="mod">
          <ac:chgData name="智佳 赤瀨" userId="163e1a6fd500af5b" providerId="LiveId" clId="{448DC441-3F7E-4965-8941-895E945D7903}" dt="2023-10-18T13:13:50.569" v="6555" actId="1076"/>
          <ac:spMkLst>
            <pc:docMk/>
            <pc:sldMk cId="195902406" sldId="263"/>
            <ac:spMk id="2" creationId="{F9576859-3B01-0CAC-090E-60D9CC7BD772}"/>
          </ac:spMkLst>
        </pc:spChg>
        <pc:spChg chg="mod">
          <ac:chgData name="智佳 赤瀨" userId="163e1a6fd500af5b" providerId="LiveId" clId="{448DC441-3F7E-4965-8941-895E945D7903}" dt="2023-10-18T13:20:46.957" v="6737" actId="14100"/>
          <ac:spMkLst>
            <pc:docMk/>
            <pc:sldMk cId="195902406" sldId="263"/>
            <ac:spMk id="3" creationId="{D65EA13C-4050-BD45-AE06-BD9AA86949E6}"/>
          </ac:spMkLst>
        </pc:spChg>
        <pc:spChg chg="add mod">
          <ac:chgData name="智佳 赤瀨" userId="163e1a6fd500af5b" providerId="LiveId" clId="{448DC441-3F7E-4965-8941-895E945D7903}" dt="2023-10-18T13:23:43.911" v="6783" actId="1076"/>
          <ac:spMkLst>
            <pc:docMk/>
            <pc:sldMk cId="195902406" sldId="263"/>
            <ac:spMk id="4" creationId="{1F140688-DB3C-5F5F-F5EF-9CF8D5F57980}"/>
          </ac:spMkLst>
        </pc:spChg>
        <pc:spChg chg="add del mod">
          <ac:chgData name="智佳 赤瀨" userId="163e1a6fd500af5b" providerId="LiveId" clId="{448DC441-3F7E-4965-8941-895E945D7903}" dt="2023-10-18T13:22:20.709" v="6769" actId="478"/>
          <ac:spMkLst>
            <pc:docMk/>
            <pc:sldMk cId="195902406" sldId="263"/>
            <ac:spMk id="5" creationId="{3E105C53-B940-24EC-1DB7-9471BD965F5C}"/>
          </ac:spMkLst>
        </pc:spChg>
        <pc:spChg chg="add mod">
          <ac:chgData name="智佳 赤瀨" userId="163e1a6fd500af5b" providerId="LiveId" clId="{448DC441-3F7E-4965-8941-895E945D7903}" dt="2023-10-18T13:23:50.147" v="6785" actId="1076"/>
          <ac:spMkLst>
            <pc:docMk/>
            <pc:sldMk cId="195902406" sldId="263"/>
            <ac:spMk id="6" creationId="{E87B2C17-68F8-8D74-F261-E013CB3BDF6B}"/>
          </ac:spMkLst>
        </pc:spChg>
        <pc:spChg chg="add mod ord">
          <ac:chgData name="智佳 赤瀨" userId="163e1a6fd500af5b" providerId="LiveId" clId="{448DC441-3F7E-4965-8941-895E945D7903}" dt="2023-10-18T13:24:11.905" v="6786" actId="207"/>
          <ac:spMkLst>
            <pc:docMk/>
            <pc:sldMk cId="195902406" sldId="263"/>
            <ac:spMk id="7" creationId="{EFABFFF0-3247-B4A6-506A-2B5D892C2514}"/>
          </ac:spMkLst>
        </pc:spChg>
        <pc:spChg chg="add mod ord">
          <ac:chgData name="智佳 赤瀨" userId="163e1a6fd500af5b" providerId="LiveId" clId="{448DC441-3F7E-4965-8941-895E945D7903}" dt="2023-10-18T13:22:45.462" v="6776" actId="171"/>
          <ac:spMkLst>
            <pc:docMk/>
            <pc:sldMk cId="195902406" sldId="263"/>
            <ac:spMk id="8" creationId="{8C76C552-EAEC-C2E0-EB60-94FE9DA3FC0B}"/>
          </ac:spMkLst>
        </pc:spChg>
      </pc:sldChg>
      <pc:sldChg chg="modSp new del mod ord">
        <pc:chgData name="智佳 赤瀨" userId="163e1a6fd500af5b" providerId="LiveId" clId="{448DC441-3F7E-4965-8941-895E945D7903}" dt="2023-10-18T13:50:29.977" v="6860" actId="47"/>
        <pc:sldMkLst>
          <pc:docMk/>
          <pc:sldMk cId="998781347" sldId="264"/>
        </pc:sldMkLst>
        <pc:spChg chg="mod">
          <ac:chgData name="智佳 赤瀨" userId="163e1a6fd500af5b" providerId="LiveId" clId="{448DC441-3F7E-4965-8941-895E945D7903}" dt="2023-10-18T09:39:24.910" v="3359"/>
          <ac:spMkLst>
            <pc:docMk/>
            <pc:sldMk cId="998781347" sldId="264"/>
            <ac:spMk id="2" creationId="{F73708B1-DAA3-43CC-14E9-18B5630FB499}"/>
          </ac:spMkLst>
        </pc:spChg>
        <pc:spChg chg="mod">
          <ac:chgData name="智佳 赤瀨" userId="163e1a6fd500af5b" providerId="LiveId" clId="{448DC441-3F7E-4965-8941-895E945D7903}" dt="2023-10-18T11:59:15.157" v="4880"/>
          <ac:spMkLst>
            <pc:docMk/>
            <pc:sldMk cId="998781347" sldId="264"/>
            <ac:spMk id="3" creationId="{A5BC1E50-BB73-53E1-C067-DED5E5C83805}"/>
          </ac:spMkLst>
        </pc:spChg>
      </pc:sldChg>
      <pc:sldChg chg="modSp new add del mod">
        <pc:chgData name="智佳 赤瀨" userId="163e1a6fd500af5b" providerId="LiveId" clId="{448DC441-3F7E-4965-8941-895E945D7903}" dt="2023-10-18T14:23:21.149" v="7753" actId="47"/>
        <pc:sldMkLst>
          <pc:docMk/>
          <pc:sldMk cId="509640498" sldId="265"/>
        </pc:sldMkLst>
        <pc:spChg chg="mod">
          <ac:chgData name="智佳 赤瀨" userId="163e1a6fd500af5b" providerId="LiveId" clId="{448DC441-3F7E-4965-8941-895E945D7903}" dt="2023-10-18T09:42:12.562" v="3422"/>
          <ac:spMkLst>
            <pc:docMk/>
            <pc:sldMk cId="509640498" sldId="265"/>
            <ac:spMk id="2" creationId="{966BDAD6-4EAF-38F8-A0EA-EB28ACA1A430}"/>
          </ac:spMkLst>
        </pc:spChg>
        <pc:spChg chg="mod">
          <ac:chgData name="智佳 赤瀨" userId="163e1a6fd500af5b" providerId="LiveId" clId="{448DC441-3F7E-4965-8941-895E945D7903}" dt="2023-10-18T14:19:56.747" v="7704"/>
          <ac:spMkLst>
            <pc:docMk/>
            <pc:sldMk cId="509640498" sldId="265"/>
            <ac:spMk id="3" creationId="{DC909EA6-191D-5579-A194-C1635958D6B0}"/>
          </ac:spMkLst>
        </pc:spChg>
      </pc:sldChg>
      <pc:sldChg chg="addSp delSp modSp new mod">
        <pc:chgData name="智佳 赤瀨" userId="163e1a6fd500af5b" providerId="LiveId" clId="{448DC441-3F7E-4965-8941-895E945D7903}" dt="2023-10-18T14:57:08.852" v="8101" actId="1076"/>
        <pc:sldMkLst>
          <pc:docMk/>
          <pc:sldMk cId="1878973270" sldId="266"/>
        </pc:sldMkLst>
        <pc:spChg chg="add mod">
          <ac:chgData name="智佳 赤瀨" userId="163e1a6fd500af5b" providerId="LiveId" clId="{448DC441-3F7E-4965-8941-895E945D7903}" dt="2023-10-18T14:40:09.244" v="7839" actId="255"/>
          <ac:spMkLst>
            <pc:docMk/>
            <pc:sldMk cId="1878973270" sldId="266"/>
            <ac:spMk id="2" creationId="{D7A153B0-24CC-C810-832C-CD18DBF3A99B}"/>
          </ac:spMkLst>
        </pc:spChg>
        <pc:spChg chg="add mod">
          <ac:chgData name="智佳 赤瀨" userId="163e1a6fd500af5b" providerId="LiveId" clId="{448DC441-3F7E-4965-8941-895E945D7903}" dt="2023-10-18T14:02:39.023" v="6942" actId="207"/>
          <ac:spMkLst>
            <pc:docMk/>
            <pc:sldMk cId="1878973270" sldId="266"/>
            <ac:spMk id="3" creationId="{D6C1DA12-22C8-92DA-08FA-131D6C64F0F9}"/>
          </ac:spMkLst>
        </pc:spChg>
        <pc:spChg chg="add mod">
          <ac:chgData name="智佳 赤瀨" userId="163e1a6fd500af5b" providerId="LiveId" clId="{448DC441-3F7E-4965-8941-895E945D7903}" dt="2023-10-18T14:51:04.348" v="8036" actId="1076"/>
          <ac:spMkLst>
            <pc:docMk/>
            <pc:sldMk cId="1878973270" sldId="266"/>
            <ac:spMk id="4" creationId="{6A05EC11-8262-C55F-A4C5-8C5071D58D4B}"/>
          </ac:spMkLst>
        </pc:spChg>
        <pc:spChg chg="add mod">
          <ac:chgData name="智佳 赤瀨" userId="163e1a6fd500af5b" providerId="LiveId" clId="{448DC441-3F7E-4965-8941-895E945D7903}" dt="2023-10-18T14:36:49.800" v="7821" actId="948"/>
          <ac:spMkLst>
            <pc:docMk/>
            <pc:sldMk cId="1878973270" sldId="266"/>
            <ac:spMk id="5" creationId="{9BFBBA55-BDED-BEFE-B58F-AD0BB7D76747}"/>
          </ac:spMkLst>
        </pc:spChg>
        <pc:spChg chg="mod">
          <ac:chgData name="智佳 赤瀨" userId="163e1a6fd500af5b" providerId="LiveId" clId="{448DC441-3F7E-4965-8941-895E945D7903}" dt="2023-10-18T14:45:56.765" v="7989" actId="27803"/>
          <ac:spMkLst>
            <pc:docMk/>
            <pc:sldMk cId="1878973270" sldId="266"/>
            <ac:spMk id="12" creationId="{1768CB97-6F1D-C538-61D1-F51C0A8A976A}"/>
          </ac:spMkLst>
        </pc:spChg>
        <pc:spChg chg="mod">
          <ac:chgData name="智佳 赤瀨" userId="163e1a6fd500af5b" providerId="LiveId" clId="{448DC441-3F7E-4965-8941-895E945D7903}" dt="2023-10-18T14:45:56.765" v="7989" actId="27803"/>
          <ac:spMkLst>
            <pc:docMk/>
            <pc:sldMk cId="1878973270" sldId="266"/>
            <ac:spMk id="13" creationId="{16E4D06B-2815-124C-B080-E5E6BD93D25B}"/>
          </ac:spMkLst>
        </pc:spChg>
        <pc:spChg chg="add mod">
          <ac:chgData name="智佳 赤瀨" userId="163e1a6fd500af5b" providerId="LiveId" clId="{448DC441-3F7E-4965-8941-895E945D7903}" dt="2023-10-18T14:54:56.918" v="8077" actId="1076"/>
          <ac:spMkLst>
            <pc:docMk/>
            <pc:sldMk cId="1878973270" sldId="266"/>
            <ac:spMk id="30" creationId="{1C7028B7-CBF6-42C9-68F0-9F6C854991DD}"/>
          </ac:spMkLst>
        </pc:spChg>
        <pc:spChg chg="add mod">
          <ac:chgData name="智佳 赤瀨" userId="163e1a6fd500af5b" providerId="LiveId" clId="{448DC441-3F7E-4965-8941-895E945D7903}" dt="2023-10-18T14:55:02.693" v="8079" actId="1076"/>
          <ac:spMkLst>
            <pc:docMk/>
            <pc:sldMk cId="1878973270" sldId="266"/>
            <ac:spMk id="31" creationId="{97107631-5C9E-765F-A8BC-1C88BE8929D1}"/>
          </ac:spMkLst>
        </pc:spChg>
        <pc:spChg chg="add mod">
          <ac:chgData name="智佳 赤瀨" userId="163e1a6fd500af5b" providerId="LiveId" clId="{448DC441-3F7E-4965-8941-895E945D7903}" dt="2023-10-18T14:56:39.960" v="8097" actId="1076"/>
          <ac:spMkLst>
            <pc:docMk/>
            <pc:sldMk cId="1878973270" sldId="266"/>
            <ac:spMk id="32" creationId="{477B7BD7-4BDF-5FB7-7B5D-929910FAC9DC}"/>
          </ac:spMkLst>
        </pc:spChg>
        <pc:spChg chg="add mod">
          <ac:chgData name="智佳 赤瀨" userId="163e1a6fd500af5b" providerId="LiveId" clId="{448DC441-3F7E-4965-8941-895E945D7903}" dt="2023-10-18T14:56:36.279" v="8096" actId="1076"/>
          <ac:spMkLst>
            <pc:docMk/>
            <pc:sldMk cId="1878973270" sldId="266"/>
            <ac:spMk id="33" creationId="{A1B45088-906F-F050-31EC-C6076D220D91}"/>
          </ac:spMkLst>
        </pc:spChg>
        <pc:spChg chg="add mod">
          <ac:chgData name="智佳 赤瀨" userId="163e1a6fd500af5b" providerId="LiveId" clId="{448DC441-3F7E-4965-8941-895E945D7903}" dt="2023-10-18T14:56:50.951" v="8100" actId="14100"/>
          <ac:spMkLst>
            <pc:docMk/>
            <pc:sldMk cId="1878973270" sldId="266"/>
            <ac:spMk id="34" creationId="{10E93781-8DB7-A07D-866A-A5F426170E3B}"/>
          </ac:spMkLst>
        </pc:spChg>
        <pc:grpChg chg="add del mod">
          <ac:chgData name="智佳 赤瀨" userId="163e1a6fd500af5b" providerId="LiveId" clId="{448DC441-3F7E-4965-8941-895E945D7903}" dt="2023-10-18T14:45:56.765" v="7989" actId="27803"/>
          <ac:grpSpMkLst>
            <pc:docMk/>
            <pc:sldMk cId="1878973270" sldId="266"/>
            <ac:grpSpMk id="11" creationId="{50B24AD4-C200-522E-2EC5-36E0E0991EB8}"/>
          </ac:grpSpMkLst>
        </pc:grpChg>
        <pc:picChg chg="add del mod">
          <ac:chgData name="智佳 赤瀨" userId="163e1a6fd500af5b" providerId="LiveId" clId="{448DC441-3F7E-4965-8941-895E945D7903}" dt="2023-10-18T14:47:16.121" v="7999" actId="478"/>
          <ac:picMkLst>
            <pc:docMk/>
            <pc:sldMk cId="1878973270" sldId="266"/>
            <ac:picMk id="10" creationId="{CA828006-7ED6-502F-1348-E18AB63A2FDD}"/>
          </ac:picMkLst>
        </pc:picChg>
        <pc:picChg chg="add del mod">
          <ac:chgData name="智佳 赤瀨" userId="163e1a6fd500af5b" providerId="LiveId" clId="{448DC441-3F7E-4965-8941-895E945D7903}" dt="2023-10-18T14:50:20.729" v="8033" actId="478"/>
          <ac:picMkLst>
            <pc:docMk/>
            <pc:sldMk cId="1878973270" sldId="266"/>
            <ac:picMk id="15" creationId="{100A1BFB-A577-7D58-28D3-999C0544E958}"/>
          </ac:picMkLst>
        </pc:picChg>
        <pc:picChg chg="add del mod">
          <ac:chgData name="智佳 赤瀨" userId="163e1a6fd500af5b" providerId="LiveId" clId="{448DC441-3F7E-4965-8941-895E945D7903}" dt="2023-10-18T14:47:39.999" v="8006" actId="21"/>
          <ac:picMkLst>
            <pc:docMk/>
            <pc:sldMk cId="1878973270" sldId="266"/>
            <ac:picMk id="17" creationId="{25F0F33C-6E19-1D50-38E9-897B4FA0456F}"/>
          </ac:picMkLst>
        </pc:picChg>
        <pc:picChg chg="add del mod">
          <ac:chgData name="智佳 赤瀨" userId="163e1a6fd500af5b" providerId="LiveId" clId="{448DC441-3F7E-4965-8941-895E945D7903}" dt="2023-10-18T14:47:39.999" v="8006" actId="21"/>
          <ac:picMkLst>
            <pc:docMk/>
            <pc:sldMk cId="1878973270" sldId="266"/>
            <ac:picMk id="19" creationId="{CD9FFEFA-67B7-884F-62B5-8A270D43A8C1}"/>
          </ac:picMkLst>
        </pc:picChg>
        <pc:picChg chg="add del mod">
          <ac:chgData name="智佳 赤瀨" userId="163e1a6fd500af5b" providerId="LiveId" clId="{448DC441-3F7E-4965-8941-895E945D7903}" dt="2023-10-18T14:47:39.999" v="8006" actId="21"/>
          <ac:picMkLst>
            <pc:docMk/>
            <pc:sldMk cId="1878973270" sldId="266"/>
            <ac:picMk id="21" creationId="{570284E7-D52B-F5AD-1CB4-C8CF11084199}"/>
          </ac:picMkLst>
        </pc:picChg>
        <pc:picChg chg="add del mod">
          <ac:chgData name="智佳 赤瀨" userId="163e1a6fd500af5b" providerId="LiveId" clId="{448DC441-3F7E-4965-8941-895E945D7903}" dt="2023-10-18T14:47:39.999" v="8006" actId="21"/>
          <ac:picMkLst>
            <pc:docMk/>
            <pc:sldMk cId="1878973270" sldId="266"/>
            <ac:picMk id="23" creationId="{51827C9C-E798-625A-EE58-722678B42208}"/>
          </ac:picMkLst>
        </pc:picChg>
        <pc:picChg chg="add mod">
          <ac:chgData name="智佳 赤瀨" userId="163e1a6fd500af5b" providerId="LiveId" clId="{448DC441-3F7E-4965-8941-895E945D7903}" dt="2023-10-18T14:57:08.852" v="8101" actId="1076"/>
          <ac:picMkLst>
            <pc:docMk/>
            <pc:sldMk cId="1878973270" sldId="266"/>
            <ac:picMk id="25" creationId="{A541355A-B5CA-2ADB-8A22-579EC8725D10}"/>
          </ac:picMkLst>
        </pc:picChg>
        <pc:picChg chg="add del mod">
          <ac:chgData name="智佳 赤瀨" userId="163e1a6fd500af5b" providerId="LiveId" clId="{448DC441-3F7E-4965-8941-895E945D7903}" dt="2023-10-18T14:51:49.972" v="8041" actId="21"/>
          <ac:picMkLst>
            <pc:docMk/>
            <pc:sldMk cId="1878973270" sldId="266"/>
            <ac:picMk id="27" creationId="{FFB10991-BB8F-6F55-BE54-BA0218DC6B92}"/>
          </ac:picMkLst>
        </pc:picChg>
        <pc:picChg chg="add del mod">
          <ac:chgData name="智佳 赤瀨" userId="163e1a6fd500af5b" providerId="LiveId" clId="{448DC441-3F7E-4965-8941-895E945D7903}" dt="2023-10-18T14:53:17.916" v="8055" actId="21"/>
          <ac:picMkLst>
            <pc:docMk/>
            <pc:sldMk cId="1878973270" sldId="266"/>
            <ac:picMk id="28" creationId="{7ECB0755-0A0F-C883-D629-5AA8DEEB02EE}"/>
          </ac:picMkLst>
        </pc:picChg>
        <pc:picChg chg="add mod">
          <ac:chgData name="智佳 赤瀨" userId="163e1a6fd500af5b" providerId="LiveId" clId="{448DC441-3F7E-4965-8941-895E945D7903}" dt="2023-10-18T14:54:30.844" v="8073" actId="1076"/>
          <ac:picMkLst>
            <pc:docMk/>
            <pc:sldMk cId="1878973270" sldId="266"/>
            <ac:picMk id="29" creationId="{D48713B9-C6A3-181D-B36B-50134F8E7329}"/>
          </ac:picMkLst>
        </pc:picChg>
        <pc:cxnChg chg="add mod">
          <ac:chgData name="智佳 赤瀨" userId="163e1a6fd500af5b" providerId="LiveId" clId="{448DC441-3F7E-4965-8941-895E945D7903}" dt="2023-10-18T13:47:58.055" v="6841" actId="14100"/>
          <ac:cxnSpMkLst>
            <pc:docMk/>
            <pc:sldMk cId="1878973270" sldId="266"/>
            <ac:cxnSpMk id="6" creationId="{EBEEC684-8199-7801-BA6A-A3D6C8E06463}"/>
          </ac:cxnSpMkLst>
        </pc:cxnChg>
      </pc:sldChg>
      <pc:sldChg chg="addSp delSp modSp new mod">
        <pc:chgData name="智佳 赤瀨" userId="163e1a6fd500af5b" providerId="LiveId" clId="{448DC441-3F7E-4965-8941-895E945D7903}" dt="2023-10-18T14:44:52.740" v="7981" actId="1076"/>
        <pc:sldMkLst>
          <pc:docMk/>
          <pc:sldMk cId="130178193" sldId="267"/>
        </pc:sldMkLst>
        <pc:spChg chg="add mod">
          <ac:chgData name="智佳 赤瀨" userId="163e1a6fd500af5b" providerId="LiveId" clId="{448DC441-3F7E-4965-8941-895E945D7903}" dt="2023-10-18T14:40:04.175" v="7838" actId="255"/>
          <ac:spMkLst>
            <pc:docMk/>
            <pc:sldMk cId="130178193" sldId="267"/>
            <ac:spMk id="2" creationId="{C66A9CED-C3E9-B77C-99CA-6C88176860EF}"/>
          </ac:spMkLst>
        </pc:spChg>
        <pc:spChg chg="add mod">
          <ac:chgData name="智佳 赤瀨" userId="163e1a6fd500af5b" providerId="LiveId" clId="{448DC441-3F7E-4965-8941-895E945D7903}" dt="2023-10-18T14:41:59.457" v="7873" actId="1076"/>
          <ac:spMkLst>
            <pc:docMk/>
            <pc:sldMk cId="130178193" sldId="267"/>
            <ac:spMk id="3" creationId="{EE486C4F-92E3-6903-88D6-AF01DCA097CA}"/>
          </ac:spMkLst>
        </pc:spChg>
        <pc:spChg chg="add mod">
          <ac:chgData name="智佳 赤瀨" userId="163e1a6fd500af5b" providerId="LiveId" clId="{448DC441-3F7E-4965-8941-895E945D7903}" dt="2023-10-18T14:41:59.457" v="7873" actId="1076"/>
          <ac:spMkLst>
            <pc:docMk/>
            <pc:sldMk cId="130178193" sldId="267"/>
            <ac:spMk id="4" creationId="{795B0CE7-B194-C090-81D3-3958E90439B5}"/>
          </ac:spMkLst>
        </pc:spChg>
        <pc:spChg chg="add mod">
          <ac:chgData name="智佳 赤瀨" userId="163e1a6fd500af5b" providerId="LiveId" clId="{448DC441-3F7E-4965-8941-895E945D7903}" dt="2023-10-18T14:41:59.457" v="7873" actId="1076"/>
          <ac:spMkLst>
            <pc:docMk/>
            <pc:sldMk cId="130178193" sldId="267"/>
            <ac:spMk id="5" creationId="{0C3CAEE0-3764-B60A-CBFE-65E3255EFA47}"/>
          </ac:spMkLst>
        </pc:spChg>
        <pc:spChg chg="add mod">
          <ac:chgData name="智佳 赤瀨" userId="163e1a6fd500af5b" providerId="LiveId" clId="{448DC441-3F7E-4965-8941-895E945D7903}" dt="2023-10-18T14:41:59.457" v="7873" actId="1076"/>
          <ac:spMkLst>
            <pc:docMk/>
            <pc:sldMk cId="130178193" sldId="267"/>
            <ac:spMk id="6" creationId="{CF70411B-5ED5-A5E0-9ADE-8487E7C69CB7}"/>
          </ac:spMkLst>
        </pc:spChg>
        <pc:spChg chg="add mod">
          <ac:chgData name="智佳 赤瀨" userId="163e1a6fd500af5b" providerId="LiveId" clId="{448DC441-3F7E-4965-8941-895E945D7903}" dt="2023-10-18T14:42:20.070" v="7876" actId="1076"/>
          <ac:spMkLst>
            <pc:docMk/>
            <pc:sldMk cId="130178193" sldId="267"/>
            <ac:spMk id="7" creationId="{5011FFA6-EFF8-FBE8-56A9-95AB5D162F11}"/>
          </ac:spMkLst>
        </pc:spChg>
        <pc:spChg chg="add mod">
          <ac:chgData name="智佳 赤瀨" userId="163e1a6fd500af5b" providerId="LiveId" clId="{448DC441-3F7E-4965-8941-895E945D7903}" dt="2023-10-18T14:42:20.070" v="7876" actId="1076"/>
          <ac:spMkLst>
            <pc:docMk/>
            <pc:sldMk cId="130178193" sldId="267"/>
            <ac:spMk id="8" creationId="{867CDB58-A071-E25A-48D1-77CCEC4E3DB5}"/>
          </ac:spMkLst>
        </pc:spChg>
        <pc:spChg chg="add mod">
          <ac:chgData name="智佳 赤瀨" userId="163e1a6fd500af5b" providerId="LiveId" clId="{448DC441-3F7E-4965-8941-895E945D7903}" dt="2023-10-18T14:42:20.070" v="7876" actId="1076"/>
          <ac:spMkLst>
            <pc:docMk/>
            <pc:sldMk cId="130178193" sldId="267"/>
            <ac:spMk id="9" creationId="{958E909E-2871-0137-2B66-42A4632CE44C}"/>
          </ac:spMkLst>
        </pc:spChg>
        <pc:spChg chg="add mod">
          <ac:chgData name="智佳 赤瀨" userId="163e1a6fd500af5b" providerId="LiveId" clId="{448DC441-3F7E-4965-8941-895E945D7903}" dt="2023-10-18T14:42:40.768" v="7878" actId="1076"/>
          <ac:spMkLst>
            <pc:docMk/>
            <pc:sldMk cId="130178193" sldId="267"/>
            <ac:spMk id="10" creationId="{BA25D6AF-30A3-0959-609C-F659A73833C2}"/>
          </ac:spMkLst>
        </pc:spChg>
        <pc:spChg chg="add mod">
          <ac:chgData name="智佳 赤瀨" userId="163e1a6fd500af5b" providerId="LiveId" clId="{448DC441-3F7E-4965-8941-895E945D7903}" dt="2023-10-18T14:42:28.883" v="7877" actId="1076"/>
          <ac:spMkLst>
            <pc:docMk/>
            <pc:sldMk cId="130178193" sldId="267"/>
            <ac:spMk id="11" creationId="{0A52B898-535B-5056-B7A7-5D33F202387E}"/>
          </ac:spMkLst>
        </pc:spChg>
        <pc:spChg chg="add mod ord">
          <ac:chgData name="智佳 赤瀨" userId="163e1a6fd500af5b" providerId="LiveId" clId="{448DC441-3F7E-4965-8941-895E945D7903}" dt="2023-10-18T14:34:19.136" v="7814" actId="113"/>
          <ac:spMkLst>
            <pc:docMk/>
            <pc:sldMk cId="130178193" sldId="267"/>
            <ac:spMk id="12" creationId="{C6B5CE1D-CBA6-D8E8-DFE1-2FB7BBFA363C}"/>
          </ac:spMkLst>
        </pc:spChg>
        <pc:spChg chg="add mod">
          <ac:chgData name="智佳 赤瀨" userId="163e1a6fd500af5b" providerId="LiveId" clId="{448DC441-3F7E-4965-8941-895E945D7903}" dt="2023-10-18T14:44:52.740" v="7981" actId="1076"/>
          <ac:spMkLst>
            <pc:docMk/>
            <pc:sldMk cId="130178193" sldId="267"/>
            <ac:spMk id="13" creationId="{C201181E-23DF-07FF-6776-EA1A1BE3B464}"/>
          </ac:spMkLst>
        </pc:spChg>
        <pc:spChg chg="add mod">
          <ac:chgData name="智佳 赤瀨" userId="163e1a6fd500af5b" providerId="LiveId" clId="{448DC441-3F7E-4965-8941-895E945D7903}" dt="2023-10-18T14:43:23.479" v="7882" actId="1076"/>
          <ac:spMkLst>
            <pc:docMk/>
            <pc:sldMk cId="130178193" sldId="267"/>
            <ac:spMk id="20" creationId="{A287C78C-235D-F77B-98B8-2154A2AA7E1E}"/>
          </ac:spMkLst>
        </pc:spChg>
        <pc:spChg chg="add mod">
          <ac:chgData name="智佳 赤瀨" userId="163e1a6fd500af5b" providerId="LiveId" clId="{448DC441-3F7E-4965-8941-895E945D7903}" dt="2023-10-18T14:43:27.233" v="7883" actId="1076"/>
          <ac:spMkLst>
            <pc:docMk/>
            <pc:sldMk cId="130178193" sldId="267"/>
            <ac:spMk id="21" creationId="{691B6967-8B52-63E8-7DD9-306609FE2635}"/>
          </ac:spMkLst>
        </pc:spChg>
        <pc:cxnChg chg="add mod">
          <ac:chgData name="智佳 赤瀨" userId="163e1a6fd500af5b" providerId="LiveId" clId="{448DC441-3F7E-4965-8941-895E945D7903}" dt="2023-10-18T13:46:24.634" v="6831" actId="13822"/>
          <ac:cxnSpMkLst>
            <pc:docMk/>
            <pc:sldMk cId="130178193" sldId="267"/>
            <ac:cxnSpMk id="15" creationId="{45A0DAD4-C1EC-200F-F3AE-CFA28364E1E6}"/>
          </ac:cxnSpMkLst>
        </pc:cxnChg>
        <pc:cxnChg chg="add del mod">
          <ac:chgData name="智佳 赤瀨" userId="163e1a6fd500af5b" providerId="LiveId" clId="{448DC441-3F7E-4965-8941-895E945D7903}" dt="2023-10-18T13:48:08.567" v="6843" actId="478"/>
          <ac:cxnSpMkLst>
            <pc:docMk/>
            <pc:sldMk cId="130178193" sldId="267"/>
            <ac:cxnSpMk id="17" creationId="{7EEFE0CE-427E-E4A0-875E-61B73FD89A19}"/>
          </ac:cxnSpMkLst>
        </pc:cxnChg>
        <pc:cxnChg chg="add mod">
          <ac:chgData name="智佳 赤瀨" userId="163e1a6fd500af5b" providerId="LiveId" clId="{448DC441-3F7E-4965-8941-895E945D7903}" dt="2023-10-18T13:48:01.974" v="6842"/>
          <ac:cxnSpMkLst>
            <pc:docMk/>
            <pc:sldMk cId="130178193" sldId="267"/>
            <ac:cxnSpMk id="19" creationId="{422CE8FC-3A74-DA01-0126-ADB497BB75C8}"/>
          </ac:cxnSpMkLst>
        </pc:cxnChg>
      </pc:sldChg>
      <pc:sldChg chg="new del">
        <pc:chgData name="智佳 赤瀨" userId="163e1a6fd500af5b" providerId="LiveId" clId="{448DC441-3F7E-4965-8941-895E945D7903}" dt="2023-10-18T13:44:05.236" v="6799" actId="47"/>
        <pc:sldMkLst>
          <pc:docMk/>
          <pc:sldMk cId="2317317595" sldId="267"/>
        </pc:sldMkLst>
      </pc:sldChg>
      <pc:sldChg chg="addSp modSp new mod">
        <pc:chgData name="智佳 赤瀨" userId="163e1a6fd500af5b" providerId="LiveId" clId="{448DC441-3F7E-4965-8941-895E945D7903}" dt="2023-10-18T14:39:57.813" v="7837" actId="255"/>
        <pc:sldMkLst>
          <pc:docMk/>
          <pc:sldMk cId="511219151" sldId="268"/>
        </pc:sldMkLst>
        <pc:spChg chg="add mod">
          <ac:chgData name="智佳 赤瀨" userId="163e1a6fd500af5b" providerId="LiveId" clId="{448DC441-3F7E-4965-8941-895E945D7903}" dt="2023-10-18T13:53:59.881" v="6861" actId="1076"/>
          <ac:spMkLst>
            <pc:docMk/>
            <pc:sldMk cId="511219151" sldId="268"/>
            <ac:spMk id="3" creationId="{9DFCEE66-B4F4-743C-B483-6072A8C77F02}"/>
          </ac:spMkLst>
        </pc:spChg>
        <pc:spChg chg="add mod">
          <ac:chgData name="智佳 赤瀨" userId="163e1a6fd500af5b" providerId="LiveId" clId="{448DC441-3F7E-4965-8941-895E945D7903}" dt="2023-10-18T13:54:29.845" v="6865" actId="1076"/>
          <ac:spMkLst>
            <pc:docMk/>
            <pc:sldMk cId="511219151" sldId="268"/>
            <ac:spMk id="4" creationId="{885C7CEA-B3B2-EF4F-3014-7618679A6532}"/>
          </ac:spMkLst>
        </pc:spChg>
        <pc:spChg chg="add mod">
          <ac:chgData name="智佳 赤瀨" userId="163e1a6fd500af5b" providerId="LiveId" clId="{448DC441-3F7E-4965-8941-895E945D7903}" dt="2023-10-18T13:54:11.451" v="6862" actId="1076"/>
          <ac:spMkLst>
            <pc:docMk/>
            <pc:sldMk cId="511219151" sldId="268"/>
            <ac:spMk id="5" creationId="{D53DC326-2CD3-7914-7933-FFDFF863B4A3}"/>
          </ac:spMkLst>
        </pc:spChg>
        <pc:spChg chg="add mod">
          <ac:chgData name="智佳 赤瀨" userId="163e1a6fd500af5b" providerId="LiveId" clId="{448DC441-3F7E-4965-8941-895E945D7903}" dt="2023-10-18T13:54:11.451" v="6862" actId="1076"/>
          <ac:spMkLst>
            <pc:docMk/>
            <pc:sldMk cId="511219151" sldId="268"/>
            <ac:spMk id="6" creationId="{5B7D80D3-3126-5B6D-4049-3D73283FFA19}"/>
          </ac:spMkLst>
        </pc:spChg>
        <pc:spChg chg="add mod">
          <ac:chgData name="智佳 赤瀨" userId="163e1a6fd500af5b" providerId="LiveId" clId="{448DC441-3F7E-4965-8941-895E945D7903}" dt="2023-10-18T13:54:11.451" v="6862" actId="1076"/>
          <ac:spMkLst>
            <pc:docMk/>
            <pc:sldMk cId="511219151" sldId="268"/>
            <ac:spMk id="7" creationId="{D4889F92-46DF-DE48-4DA4-C7D025B0468E}"/>
          </ac:spMkLst>
        </pc:spChg>
        <pc:spChg chg="add mod">
          <ac:chgData name="智佳 赤瀨" userId="163e1a6fd500af5b" providerId="LiveId" clId="{448DC441-3F7E-4965-8941-895E945D7903}" dt="2023-10-18T14:39:57.813" v="7837" actId="255"/>
          <ac:spMkLst>
            <pc:docMk/>
            <pc:sldMk cId="511219151" sldId="268"/>
            <ac:spMk id="8" creationId="{05E284DB-B971-185B-730F-BD083CCE09B5}"/>
          </ac:spMkLst>
        </pc:spChg>
        <pc:cxnChg chg="add mod">
          <ac:chgData name="智佳 赤瀨" userId="163e1a6fd500af5b" providerId="LiveId" clId="{448DC441-3F7E-4965-8941-895E945D7903}" dt="2023-10-18T13:48:45.154" v="6846"/>
          <ac:cxnSpMkLst>
            <pc:docMk/>
            <pc:sldMk cId="511219151" sldId="268"/>
            <ac:cxnSpMk id="2" creationId="{B64A27FF-982A-1C2F-1410-7D5225FFB643}"/>
          </ac:cxnSpMkLst>
        </pc:cxnChg>
      </pc:sldChg>
      <pc:sldChg chg="addSp delSp modSp new mod">
        <pc:chgData name="智佳 赤瀨" userId="163e1a6fd500af5b" providerId="LiveId" clId="{448DC441-3F7E-4965-8941-895E945D7903}" dt="2023-10-18T14:49:22.535" v="8026" actId="21"/>
        <pc:sldMkLst>
          <pc:docMk/>
          <pc:sldMk cId="71232523" sldId="269"/>
        </pc:sldMkLst>
        <pc:spChg chg="add del mod">
          <ac:chgData name="智佳 赤瀨" userId="163e1a6fd500af5b" providerId="LiveId" clId="{448DC441-3F7E-4965-8941-895E945D7903}" dt="2023-10-18T13:49:50.637" v="6855" actId="478"/>
          <ac:spMkLst>
            <pc:docMk/>
            <pc:sldMk cId="71232523" sldId="269"/>
            <ac:spMk id="2" creationId="{D5E4068E-3F7E-C411-1118-298C93450F7E}"/>
          </ac:spMkLst>
        </pc:spChg>
        <pc:spChg chg="add mod">
          <ac:chgData name="智佳 赤瀨" userId="163e1a6fd500af5b" providerId="LiveId" clId="{448DC441-3F7E-4965-8941-895E945D7903}" dt="2023-10-18T14:39:52.931" v="7836" actId="255"/>
          <ac:spMkLst>
            <pc:docMk/>
            <pc:sldMk cId="71232523" sldId="269"/>
            <ac:spMk id="4" creationId="{A2EF9FEE-33B1-4B65-3072-258E58494DFB}"/>
          </ac:spMkLst>
        </pc:spChg>
        <pc:spChg chg="add mod">
          <ac:chgData name="智佳 赤瀨" userId="163e1a6fd500af5b" providerId="LiveId" clId="{448DC441-3F7E-4965-8941-895E945D7903}" dt="2023-10-18T14:20:56.538" v="7714" actId="14100"/>
          <ac:spMkLst>
            <pc:docMk/>
            <pc:sldMk cId="71232523" sldId="269"/>
            <ac:spMk id="5" creationId="{90076FAD-F302-2DA7-ACCB-2F7009B62D9F}"/>
          </ac:spMkLst>
        </pc:spChg>
        <pc:spChg chg="add mod ord">
          <ac:chgData name="智佳 赤瀨" userId="163e1a6fd500af5b" providerId="LiveId" clId="{448DC441-3F7E-4965-8941-895E945D7903}" dt="2023-10-18T14:13:47.712" v="7258" actId="207"/>
          <ac:spMkLst>
            <pc:docMk/>
            <pc:sldMk cId="71232523" sldId="269"/>
            <ac:spMk id="6" creationId="{55376716-7A75-8A3E-8307-685B6F894402}"/>
          </ac:spMkLst>
        </pc:spChg>
        <pc:spChg chg="add del mod">
          <ac:chgData name="智佳 赤瀨" userId="163e1a6fd500af5b" providerId="LiveId" clId="{448DC441-3F7E-4965-8941-895E945D7903}" dt="2023-10-18T14:21:52.185" v="7735"/>
          <ac:spMkLst>
            <pc:docMk/>
            <pc:sldMk cId="71232523" sldId="269"/>
            <ac:spMk id="7" creationId="{0DDF1A0A-AB90-AF65-6521-28EE08940CFC}"/>
          </ac:spMkLst>
        </pc:spChg>
        <pc:spChg chg="add mod">
          <ac:chgData name="智佳 赤瀨" userId="163e1a6fd500af5b" providerId="LiveId" clId="{448DC441-3F7E-4965-8941-895E945D7903}" dt="2023-10-18T14:21:50.730" v="7733" actId="207"/>
          <ac:spMkLst>
            <pc:docMk/>
            <pc:sldMk cId="71232523" sldId="269"/>
            <ac:spMk id="8" creationId="{B583C604-C9CF-FE51-B08C-8A1AECA4E22E}"/>
          </ac:spMkLst>
        </pc:spChg>
        <pc:picChg chg="add del mod">
          <ac:chgData name="智佳 赤瀨" userId="163e1a6fd500af5b" providerId="LiveId" clId="{448DC441-3F7E-4965-8941-895E945D7903}" dt="2023-10-18T14:49:22.535" v="8026" actId="21"/>
          <ac:picMkLst>
            <pc:docMk/>
            <pc:sldMk cId="71232523" sldId="269"/>
            <ac:picMk id="9" creationId="{6397B027-8CBF-78BD-88E6-A97D81DC5F4A}"/>
          </ac:picMkLst>
        </pc:picChg>
        <pc:cxnChg chg="add mod">
          <ac:chgData name="智佳 赤瀨" userId="163e1a6fd500af5b" providerId="LiveId" clId="{448DC441-3F7E-4965-8941-895E945D7903}" dt="2023-10-18T13:49:56.943" v="6856"/>
          <ac:cxnSpMkLst>
            <pc:docMk/>
            <pc:sldMk cId="71232523" sldId="269"/>
            <ac:cxnSpMk id="3" creationId="{E383015E-21C1-C790-439D-187E3A22D0E8}"/>
          </ac:cxnSpMkLst>
        </pc:cxnChg>
      </pc:sldChg>
      <pc:sldChg chg="new del">
        <pc:chgData name="智佳 赤瀨" userId="163e1a6fd500af5b" providerId="LiveId" clId="{448DC441-3F7E-4965-8941-895E945D7903}" dt="2023-10-18T14:14:04.394" v="7260" actId="47"/>
        <pc:sldMkLst>
          <pc:docMk/>
          <pc:sldMk cId="1820376057" sldId="270"/>
        </pc:sldMkLst>
      </pc:sldChg>
      <pc:sldChg chg="addSp delSp modSp new mod">
        <pc:chgData name="智佳 赤瀨" userId="163e1a6fd500af5b" providerId="LiveId" clId="{448DC441-3F7E-4965-8941-895E945D7903}" dt="2023-10-18T14:48:56.161" v="8017" actId="21"/>
        <pc:sldMkLst>
          <pc:docMk/>
          <pc:sldMk cId="3456760892" sldId="270"/>
        </pc:sldMkLst>
        <pc:spChg chg="add mod">
          <ac:chgData name="智佳 赤瀨" userId="163e1a6fd500af5b" providerId="LiveId" clId="{448DC441-3F7E-4965-8941-895E945D7903}" dt="2023-10-18T14:39:38.915" v="7834" actId="255"/>
          <ac:spMkLst>
            <pc:docMk/>
            <pc:sldMk cId="3456760892" sldId="270"/>
            <ac:spMk id="3" creationId="{2684C992-DE2E-A534-AB6A-B4B851E1E942}"/>
          </ac:spMkLst>
        </pc:spChg>
        <pc:spChg chg="add mod">
          <ac:chgData name="智佳 赤瀨" userId="163e1a6fd500af5b" providerId="LiveId" clId="{448DC441-3F7E-4965-8941-895E945D7903}" dt="2023-10-18T14:39:23.290" v="7833" actId="27636"/>
          <ac:spMkLst>
            <pc:docMk/>
            <pc:sldMk cId="3456760892" sldId="270"/>
            <ac:spMk id="4" creationId="{2CF26FDE-0500-F558-87C9-3B76CD951967}"/>
          </ac:spMkLst>
        </pc:spChg>
        <pc:picChg chg="add del mod">
          <ac:chgData name="智佳 赤瀨" userId="163e1a6fd500af5b" providerId="LiveId" clId="{448DC441-3F7E-4965-8941-895E945D7903}" dt="2023-10-18T14:48:53.572" v="8016" actId="478"/>
          <ac:picMkLst>
            <pc:docMk/>
            <pc:sldMk cId="3456760892" sldId="270"/>
            <ac:picMk id="5" creationId="{95E53F55-F9CE-8AFA-F0C3-028A2E31B8D1}"/>
          </ac:picMkLst>
        </pc:picChg>
        <pc:picChg chg="add del mod">
          <ac:chgData name="智佳 赤瀨" userId="163e1a6fd500af5b" providerId="LiveId" clId="{448DC441-3F7E-4965-8941-895E945D7903}" dt="2023-10-18T14:48:56.161" v="8017" actId="21"/>
          <ac:picMkLst>
            <pc:docMk/>
            <pc:sldMk cId="3456760892" sldId="270"/>
            <ac:picMk id="6" creationId="{2B8FECB6-D3BB-5FEF-85E4-6BB3AA570B24}"/>
          </ac:picMkLst>
        </pc:picChg>
        <pc:picChg chg="add del mod">
          <ac:chgData name="智佳 赤瀨" userId="163e1a6fd500af5b" providerId="LiveId" clId="{448DC441-3F7E-4965-8941-895E945D7903}" dt="2023-10-18T14:48:16.476" v="8011" actId="21"/>
          <ac:picMkLst>
            <pc:docMk/>
            <pc:sldMk cId="3456760892" sldId="270"/>
            <ac:picMk id="7" creationId="{21B46699-22E3-3B75-200C-0DCC1DE86222}"/>
          </ac:picMkLst>
        </pc:picChg>
        <pc:picChg chg="add mod">
          <ac:chgData name="智佳 赤瀨" userId="163e1a6fd500af5b" providerId="LiveId" clId="{448DC441-3F7E-4965-8941-895E945D7903}" dt="2023-10-18T14:48:06.937" v="8009" actId="207"/>
          <ac:picMkLst>
            <pc:docMk/>
            <pc:sldMk cId="3456760892" sldId="270"/>
            <ac:picMk id="8" creationId="{84862547-8C61-4AD2-9ED9-0364746BD15D}"/>
          </ac:picMkLst>
        </pc:picChg>
        <pc:cxnChg chg="add mod">
          <ac:chgData name="智佳 赤瀨" userId="163e1a6fd500af5b" providerId="LiveId" clId="{448DC441-3F7E-4965-8941-895E945D7903}" dt="2023-10-18T14:23:00.352" v="7747" actId="1076"/>
          <ac:cxnSpMkLst>
            <pc:docMk/>
            <pc:sldMk cId="3456760892" sldId="270"/>
            <ac:cxnSpMk id="2" creationId="{9D07974D-FC78-A2C3-BB65-E1CC7C672521}"/>
          </ac:cxnSpMkLst>
        </pc:cxnChg>
      </pc:sldChg>
      <pc:sldChg chg="addSp delSp modSp new mod">
        <pc:chgData name="智佳 赤瀨" userId="163e1a6fd500af5b" providerId="LiveId" clId="{448DC441-3F7E-4965-8941-895E945D7903}" dt="2023-10-18T14:52:35.763" v="8048" actId="207"/>
        <pc:sldMkLst>
          <pc:docMk/>
          <pc:sldMk cId="1268310342" sldId="271"/>
        </pc:sldMkLst>
        <pc:spChg chg="add mod">
          <ac:chgData name="智佳 赤瀨" userId="163e1a6fd500af5b" providerId="LiveId" clId="{448DC441-3F7E-4965-8941-895E945D7903}" dt="2023-10-18T14:39:47.160" v="7835" actId="255"/>
          <ac:spMkLst>
            <pc:docMk/>
            <pc:sldMk cId="1268310342" sldId="271"/>
            <ac:spMk id="3" creationId="{77C65A22-7DBC-EF37-55A3-E36A6F2EC58D}"/>
          </ac:spMkLst>
        </pc:spChg>
        <pc:spChg chg="add mod">
          <ac:chgData name="智佳 赤瀨" userId="163e1a6fd500af5b" providerId="LiveId" clId="{448DC441-3F7E-4965-8941-895E945D7903}" dt="2023-10-18T14:38:52.820" v="7830" actId="27636"/>
          <ac:spMkLst>
            <pc:docMk/>
            <pc:sldMk cId="1268310342" sldId="271"/>
            <ac:spMk id="4" creationId="{2A90DDDC-0D54-64CA-53FC-17342488A5F4}"/>
          </ac:spMkLst>
        </pc:spChg>
        <pc:picChg chg="add mod">
          <ac:chgData name="智佳 赤瀨" userId="163e1a6fd500af5b" providerId="LiveId" clId="{448DC441-3F7E-4965-8941-895E945D7903}" dt="2023-10-18T14:49:44.193" v="8030" actId="1076"/>
          <ac:picMkLst>
            <pc:docMk/>
            <pc:sldMk cId="1268310342" sldId="271"/>
            <ac:picMk id="6" creationId="{DD510503-CA3A-6CC8-001C-9576579AEB28}"/>
          </ac:picMkLst>
        </pc:picChg>
        <pc:picChg chg="add del mod">
          <ac:chgData name="智佳 赤瀨" userId="163e1a6fd500af5b" providerId="LiveId" clId="{448DC441-3F7E-4965-8941-895E945D7903}" dt="2023-10-18T14:52:07.651" v="8044" actId="21"/>
          <ac:picMkLst>
            <pc:docMk/>
            <pc:sldMk cId="1268310342" sldId="271"/>
            <ac:picMk id="7" creationId="{56142A5B-2BF0-7AB1-4E67-70AB5E35DDC1}"/>
          </ac:picMkLst>
        </pc:picChg>
        <pc:picChg chg="add mod">
          <ac:chgData name="智佳 赤瀨" userId="163e1a6fd500af5b" providerId="LiveId" clId="{448DC441-3F7E-4965-8941-895E945D7903}" dt="2023-10-18T14:52:35.763" v="8048" actId="207"/>
          <ac:picMkLst>
            <pc:docMk/>
            <pc:sldMk cId="1268310342" sldId="271"/>
            <ac:picMk id="8" creationId="{738DBE9D-5510-0ED0-CFA9-409FC6FF68D5}"/>
          </ac:picMkLst>
        </pc:picChg>
        <pc:cxnChg chg="add del mod">
          <ac:chgData name="智佳 赤瀨" userId="163e1a6fd500af5b" providerId="LiveId" clId="{448DC441-3F7E-4965-8941-895E945D7903}" dt="2023-10-18T14:23:49.762" v="7757" actId="478"/>
          <ac:cxnSpMkLst>
            <pc:docMk/>
            <pc:sldMk cId="1268310342" sldId="271"/>
            <ac:cxnSpMk id="2" creationId="{1200BEA5-8638-36C2-1640-A558AFF4C6A2}"/>
          </ac:cxnSpMkLst>
        </pc:cxnChg>
        <pc:cxnChg chg="add mod">
          <ac:chgData name="智佳 赤瀨" userId="163e1a6fd500af5b" providerId="LiveId" clId="{448DC441-3F7E-4965-8941-895E945D7903}" dt="2023-10-18T14:23:47.359" v="7756"/>
          <ac:cxnSpMkLst>
            <pc:docMk/>
            <pc:sldMk cId="1268310342" sldId="271"/>
            <ac:cxnSpMk id="5" creationId="{BCA4762E-3722-6A0A-2D19-D79CC4AEE0D7}"/>
          </ac:cxnSpMkLst>
        </pc:cxnChg>
      </pc:sldChg>
      <pc:sldChg chg="add del">
        <pc:chgData name="智佳 赤瀨" userId="163e1a6fd500af5b" providerId="LiveId" clId="{448DC441-3F7E-4965-8941-895E945D7903}" dt="2023-10-18T14:22:41.205" v="7738" actId="47"/>
        <pc:sldMkLst>
          <pc:docMk/>
          <pc:sldMk cId="1656472302" sldId="272"/>
        </pc:sldMkLst>
      </pc:sldChg>
      <pc:sldChg chg="addSp modSp new mod">
        <pc:chgData name="智佳 赤瀨" userId="163e1a6fd500af5b" providerId="LiveId" clId="{448DC441-3F7E-4965-8941-895E945D7903}" dt="2023-10-18T14:53:50.726" v="8063" actId="1076"/>
        <pc:sldMkLst>
          <pc:docMk/>
          <pc:sldMk cId="2454921273" sldId="272"/>
        </pc:sldMkLst>
        <pc:spChg chg="add mod">
          <ac:chgData name="智佳 赤瀨" userId="163e1a6fd500af5b" providerId="LiveId" clId="{448DC441-3F7E-4965-8941-895E945D7903}" dt="2023-10-18T14:40:15.542" v="7840" actId="255"/>
          <ac:spMkLst>
            <pc:docMk/>
            <pc:sldMk cId="2454921273" sldId="272"/>
            <ac:spMk id="3" creationId="{6CA6BCE1-47FE-5122-530F-9113BE3A844F}"/>
          </ac:spMkLst>
        </pc:spChg>
        <pc:spChg chg="add mod">
          <ac:chgData name="智佳 赤瀨" userId="163e1a6fd500af5b" providerId="LiveId" clId="{448DC441-3F7E-4965-8941-895E945D7903}" dt="2023-10-18T14:37:29.870" v="7826" actId="20577"/>
          <ac:spMkLst>
            <pc:docMk/>
            <pc:sldMk cId="2454921273" sldId="272"/>
            <ac:spMk id="4" creationId="{E81B09DF-6910-4602-ADF4-3A7A451039B6}"/>
          </ac:spMkLst>
        </pc:spChg>
        <pc:picChg chg="add mod">
          <ac:chgData name="智佳 赤瀨" userId="163e1a6fd500af5b" providerId="LiveId" clId="{448DC441-3F7E-4965-8941-895E945D7903}" dt="2023-10-18T14:53:50.726" v="8063" actId="1076"/>
          <ac:picMkLst>
            <pc:docMk/>
            <pc:sldMk cId="2454921273" sldId="272"/>
            <ac:picMk id="5" creationId="{2D1272F5-C54B-D3C3-89AD-C091602DBCB4}"/>
          </ac:picMkLst>
        </pc:picChg>
        <pc:cxnChg chg="add mod">
          <ac:chgData name="智佳 赤瀨" userId="163e1a6fd500af5b" providerId="LiveId" clId="{448DC441-3F7E-4965-8941-895E945D7903}" dt="2023-10-18T14:27:15.760" v="7806"/>
          <ac:cxnSpMkLst>
            <pc:docMk/>
            <pc:sldMk cId="2454921273" sldId="272"/>
            <ac:cxnSpMk id="2" creationId="{2B3F3619-A611-7DAF-5100-DE42D79D9B87}"/>
          </ac:cxnSpMkLst>
        </pc:cxnChg>
      </pc:sldChg>
      <pc:sldChg chg="add del">
        <pc:chgData name="智佳 赤瀨" userId="163e1a6fd500af5b" providerId="LiveId" clId="{448DC441-3F7E-4965-8941-895E945D7903}" dt="2023-10-18T14:49:18.377" v="8024"/>
        <pc:sldMkLst>
          <pc:docMk/>
          <pc:sldMk cId="668181556" sldId="273"/>
        </pc:sldMkLst>
      </pc:sldChg>
      <pc:sldChg chg="add del">
        <pc:chgData name="智佳 赤瀨" userId="163e1a6fd500af5b" providerId="LiveId" clId="{448DC441-3F7E-4965-8941-895E945D7903}" dt="2023-10-18T14:47:37.070" v="8004"/>
        <pc:sldMkLst>
          <pc:docMk/>
          <pc:sldMk cId="3689536743" sldId="273"/>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B92A727-5F82-427E-86B1-BBCC6247149A}" type="datetimeFigureOut">
              <a:rPr kumimoji="1" lang="ja-JP" altLang="en-US" smtClean="0"/>
              <a:t>2023/10/18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E58D469-D24E-42D8-BDE9-FF437E8D8015}" type="slidenum">
              <a:rPr kumimoji="1" lang="ja-JP" altLang="en-US" smtClean="0"/>
              <a:t>‹#›</a:t>
            </a:fld>
            <a:endParaRPr kumimoji="1" lang="ja-JP"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804260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B92A727-5F82-427E-86B1-BBCC6247149A}" type="datetimeFigureOut">
              <a:rPr kumimoji="1" lang="ja-JP" altLang="en-US" smtClean="0"/>
              <a:t>2023/10/18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E58D469-D24E-42D8-BDE9-FF437E8D8015}" type="slidenum">
              <a:rPr kumimoji="1" lang="ja-JP" altLang="en-US" smtClean="0"/>
              <a:t>‹#›</a:t>
            </a:fld>
            <a:endParaRPr kumimoji="1" lang="ja-JP" altLang="en-US"/>
          </a:p>
        </p:txBody>
      </p:sp>
    </p:spTree>
    <p:extLst>
      <p:ext uri="{BB962C8B-B14F-4D97-AF65-F5344CB8AC3E}">
        <p14:creationId xmlns:p14="http://schemas.microsoft.com/office/powerpoint/2010/main" val="5056751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B92A727-5F82-427E-86B1-BBCC6247149A}" type="datetimeFigureOut">
              <a:rPr kumimoji="1" lang="ja-JP" altLang="en-US" smtClean="0"/>
              <a:t>2023/10/18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E58D469-D24E-42D8-BDE9-FF437E8D8015}" type="slidenum">
              <a:rPr kumimoji="1" lang="ja-JP" altLang="en-US" smtClean="0"/>
              <a:t>‹#›</a:t>
            </a:fld>
            <a:endParaRPr kumimoji="1" lang="ja-JP" altLang="en-US"/>
          </a:p>
        </p:txBody>
      </p:sp>
    </p:spTree>
    <p:extLst>
      <p:ext uri="{BB962C8B-B14F-4D97-AF65-F5344CB8AC3E}">
        <p14:creationId xmlns:p14="http://schemas.microsoft.com/office/powerpoint/2010/main" val="2188728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B92A727-5F82-427E-86B1-BBCC6247149A}" type="datetimeFigureOut">
              <a:rPr kumimoji="1" lang="ja-JP" altLang="en-US" smtClean="0"/>
              <a:t>2023/10/18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E58D469-D24E-42D8-BDE9-FF437E8D8015}" type="slidenum">
              <a:rPr kumimoji="1" lang="ja-JP" altLang="en-US" smtClean="0"/>
              <a:t>‹#›</a:t>
            </a:fld>
            <a:endParaRPr kumimoji="1" lang="ja-JP" altLang="en-US"/>
          </a:p>
        </p:txBody>
      </p:sp>
    </p:spTree>
    <p:extLst>
      <p:ext uri="{BB962C8B-B14F-4D97-AF65-F5344CB8AC3E}">
        <p14:creationId xmlns:p14="http://schemas.microsoft.com/office/powerpoint/2010/main" val="1963368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B92A727-5F82-427E-86B1-BBCC6247149A}" type="datetimeFigureOut">
              <a:rPr kumimoji="1" lang="ja-JP" altLang="en-US" smtClean="0"/>
              <a:t>2023/10/18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E58D469-D24E-42D8-BDE9-FF437E8D8015}" type="slidenum">
              <a:rPr kumimoji="1" lang="ja-JP" altLang="en-US" smtClean="0"/>
              <a:t>‹#›</a:t>
            </a:fld>
            <a:endParaRPr kumimoji="1" lang="ja-JP"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022758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B92A727-5F82-427E-86B1-BBCC6247149A}" type="datetimeFigureOut">
              <a:rPr kumimoji="1" lang="ja-JP" altLang="en-US" smtClean="0"/>
              <a:t>2023/10/18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E58D469-D24E-42D8-BDE9-FF437E8D8015}" type="slidenum">
              <a:rPr kumimoji="1" lang="ja-JP" altLang="en-US" smtClean="0"/>
              <a:t>‹#›</a:t>
            </a:fld>
            <a:endParaRPr kumimoji="1" lang="ja-JP" altLang="en-US"/>
          </a:p>
        </p:txBody>
      </p:sp>
    </p:spTree>
    <p:extLst>
      <p:ext uri="{BB962C8B-B14F-4D97-AF65-F5344CB8AC3E}">
        <p14:creationId xmlns:p14="http://schemas.microsoft.com/office/powerpoint/2010/main" val="28293553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1097280" y="2582334"/>
            <a:ext cx="4937760" cy="33782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217920" y="2582334"/>
            <a:ext cx="4937760" cy="33782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B92A727-5F82-427E-86B1-BBCC6247149A}" type="datetimeFigureOut">
              <a:rPr kumimoji="1" lang="ja-JP" altLang="en-US" smtClean="0"/>
              <a:t>2023/10/18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E58D469-D24E-42D8-BDE9-FF437E8D8015}" type="slidenum">
              <a:rPr kumimoji="1" lang="ja-JP" altLang="en-US" smtClean="0"/>
              <a:t>‹#›</a:t>
            </a:fld>
            <a:endParaRPr kumimoji="1" lang="ja-JP" altLang="en-US"/>
          </a:p>
        </p:txBody>
      </p:sp>
    </p:spTree>
    <p:extLst>
      <p:ext uri="{BB962C8B-B14F-4D97-AF65-F5344CB8AC3E}">
        <p14:creationId xmlns:p14="http://schemas.microsoft.com/office/powerpoint/2010/main" val="11116039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B92A727-5F82-427E-86B1-BBCC6247149A}" type="datetimeFigureOut">
              <a:rPr kumimoji="1" lang="ja-JP" altLang="en-US" smtClean="0"/>
              <a:t>2023/10/18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E58D469-D24E-42D8-BDE9-FF437E8D8015}" type="slidenum">
              <a:rPr kumimoji="1" lang="ja-JP" altLang="en-US" smtClean="0"/>
              <a:t>‹#›</a:t>
            </a:fld>
            <a:endParaRPr kumimoji="1" lang="ja-JP" altLang="en-US"/>
          </a:p>
        </p:txBody>
      </p:sp>
    </p:spTree>
    <p:extLst>
      <p:ext uri="{BB962C8B-B14F-4D97-AF65-F5344CB8AC3E}">
        <p14:creationId xmlns:p14="http://schemas.microsoft.com/office/powerpoint/2010/main" val="22859532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0B92A727-5F82-427E-86B1-BBCC6247149A}" type="datetimeFigureOut">
              <a:rPr kumimoji="1" lang="ja-JP" altLang="en-US" smtClean="0"/>
              <a:t>2023/10/18</a:t>
            </a:fld>
            <a:endParaRPr kumimoji="1" lang="ja-JP" alt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kumimoji="1" lang="ja-JP" altLang="en-US"/>
          </a:p>
        </p:txBody>
      </p:sp>
      <p:sp>
        <p:nvSpPr>
          <p:cNvPr id="9" name="Slide Number Placeholder 8"/>
          <p:cNvSpPr>
            <a:spLocks noGrp="1"/>
          </p:cNvSpPr>
          <p:nvPr>
            <p:ph type="sldNum" sz="quarter" idx="12"/>
          </p:nvPr>
        </p:nvSpPr>
        <p:spPr/>
        <p:txBody>
          <a:bodyPr/>
          <a:lstStyle/>
          <a:p>
            <a:fld id="{1E58D469-D24E-42D8-BDE9-FF437E8D8015}" type="slidenum">
              <a:rPr kumimoji="1" lang="ja-JP" altLang="en-US" smtClean="0"/>
              <a:t>‹#›</a:t>
            </a:fld>
            <a:endParaRPr kumimoji="1" lang="ja-JP" altLang="en-US"/>
          </a:p>
        </p:txBody>
      </p:sp>
    </p:spTree>
    <p:extLst>
      <p:ext uri="{BB962C8B-B14F-4D97-AF65-F5344CB8AC3E}">
        <p14:creationId xmlns:p14="http://schemas.microsoft.com/office/powerpoint/2010/main" val="14102226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0B92A727-5F82-427E-86B1-BBCC6247149A}" type="datetimeFigureOut">
              <a:rPr kumimoji="1" lang="ja-JP" altLang="en-US" smtClean="0"/>
              <a:t>2023/10/18</a:t>
            </a:fld>
            <a:endParaRPr kumimoji="1" lang="ja-JP" alt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kumimoji="1" lang="ja-JP" alt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E58D469-D24E-42D8-BDE9-FF437E8D8015}" type="slidenum">
              <a:rPr kumimoji="1" lang="ja-JP" altLang="en-US" smtClean="0"/>
              <a:t>‹#›</a:t>
            </a:fld>
            <a:endParaRPr kumimoji="1" lang="ja-JP" altLang="en-US"/>
          </a:p>
        </p:txBody>
      </p:sp>
    </p:spTree>
    <p:extLst>
      <p:ext uri="{BB962C8B-B14F-4D97-AF65-F5344CB8AC3E}">
        <p14:creationId xmlns:p14="http://schemas.microsoft.com/office/powerpoint/2010/main" val="5250955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B92A727-5F82-427E-86B1-BBCC6247149A}" type="datetimeFigureOut">
              <a:rPr kumimoji="1" lang="ja-JP" altLang="en-US" smtClean="0"/>
              <a:t>2023/10/18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E58D469-D24E-42D8-BDE9-FF437E8D8015}" type="slidenum">
              <a:rPr kumimoji="1" lang="ja-JP" altLang="en-US" smtClean="0"/>
              <a:t>‹#›</a:t>
            </a:fld>
            <a:endParaRPr kumimoji="1" lang="ja-JP" altLang="en-US"/>
          </a:p>
        </p:txBody>
      </p:sp>
    </p:spTree>
    <p:extLst>
      <p:ext uri="{BB962C8B-B14F-4D97-AF65-F5344CB8AC3E}">
        <p14:creationId xmlns:p14="http://schemas.microsoft.com/office/powerpoint/2010/main" val="12434460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0B92A727-5F82-427E-86B1-BBCC6247149A}" type="datetimeFigureOut">
              <a:rPr kumimoji="1" lang="ja-JP" altLang="en-US" smtClean="0"/>
              <a:t>2023/10/18</a:t>
            </a:fld>
            <a:endParaRPr kumimoji="1" lang="ja-JP" alt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kumimoji="1" lang="ja-JP" alt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1E58D469-D24E-42D8-BDE9-FF437E8D8015}" type="slidenum">
              <a:rPr kumimoji="1" lang="ja-JP" altLang="en-US" smtClean="0"/>
              <a:t>‹#›</a:t>
            </a:fld>
            <a:endParaRPr kumimoji="1" lang="ja-JP" alt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4451915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7.xml"/><Relationship Id="rId5" Type="http://schemas.openxmlformats.org/officeDocument/2006/relationships/image" Target="../media/image11.svg"/><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descr="夕日に映る建物&#10;&#10;自動的に生成された説明">
            <a:extLst>
              <a:ext uri="{FF2B5EF4-FFF2-40B4-BE49-F238E27FC236}">
                <a16:creationId xmlns:a16="http://schemas.microsoft.com/office/drawing/2014/main" id="{3D25DC13-C7C4-ED9F-34D2-A74D554129E9}"/>
              </a:ext>
            </a:extLst>
          </p:cNvPr>
          <p:cNvPicPr>
            <a:picLocks noChangeAspect="1"/>
          </p:cNvPicPr>
          <p:nvPr/>
        </p:nvPicPr>
        <p:blipFill rotWithShape="1">
          <a:blip r:embed="rId2">
            <a:alphaModFix amt="50000"/>
            <a:extLst>
              <a:ext uri="{28A0092B-C50C-407E-A947-70E740481C1C}">
                <a14:useLocalDpi xmlns:a14="http://schemas.microsoft.com/office/drawing/2010/main" val="0"/>
              </a:ext>
            </a:extLst>
          </a:blip>
          <a:srcRect l="-1" t="25887" r="-1" b="31935"/>
          <a:stretch/>
        </p:blipFill>
        <p:spPr>
          <a:xfrm>
            <a:off x="0" y="0"/>
            <a:ext cx="12192000" cy="6858000"/>
          </a:xfrm>
          <a:prstGeom prst="rect">
            <a:avLst/>
          </a:prstGeom>
        </p:spPr>
      </p:pic>
      <p:sp>
        <p:nvSpPr>
          <p:cNvPr id="2" name="タイトル 1">
            <a:extLst>
              <a:ext uri="{FF2B5EF4-FFF2-40B4-BE49-F238E27FC236}">
                <a16:creationId xmlns:a16="http://schemas.microsoft.com/office/drawing/2014/main" id="{F70110A7-856A-1ACC-41C6-C66C465B137C}"/>
              </a:ext>
            </a:extLst>
          </p:cNvPr>
          <p:cNvSpPr>
            <a:spLocks noGrp="1"/>
          </p:cNvSpPr>
          <p:nvPr>
            <p:ph type="ctrTitle"/>
          </p:nvPr>
        </p:nvSpPr>
        <p:spPr/>
        <p:txBody>
          <a:bodyPr/>
          <a:lstStyle/>
          <a:p>
            <a:r>
              <a:rPr kumimoji="1" lang="ja-JP" altLang="en-US" b="1" dirty="0">
                <a:solidFill>
                  <a:schemeClr val="accent5">
                    <a:lumMod val="50000"/>
                  </a:schemeClr>
                </a:solidFill>
              </a:rPr>
              <a:t>学会ニュース</a:t>
            </a:r>
          </a:p>
        </p:txBody>
      </p:sp>
      <p:sp>
        <p:nvSpPr>
          <p:cNvPr id="3" name="字幕 2">
            <a:extLst>
              <a:ext uri="{FF2B5EF4-FFF2-40B4-BE49-F238E27FC236}">
                <a16:creationId xmlns:a16="http://schemas.microsoft.com/office/drawing/2014/main" id="{D61285B4-0DCC-2119-F717-3B786F03E107}"/>
              </a:ext>
            </a:extLst>
          </p:cNvPr>
          <p:cNvSpPr>
            <a:spLocks noGrp="1"/>
          </p:cNvSpPr>
          <p:nvPr>
            <p:ph type="subTitle" idx="1"/>
          </p:nvPr>
        </p:nvSpPr>
        <p:spPr/>
        <p:txBody>
          <a:bodyPr>
            <a:normAutofit/>
          </a:bodyPr>
          <a:lstStyle/>
          <a:p>
            <a:r>
              <a:rPr lang="en-US" altLang="ja-JP" sz="3200" b="1" dirty="0">
                <a:solidFill>
                  <a:schemeClr val="accent5">
                    <a:lumMod val="50000"/>
                  </a:schemeClr>
                </a:solidFill>
                <a:latin typeface="NＭＳ Ｐゴシック 見出し"/>
                <a:ea typeface="+mj-ea"/>
              </a:rPr>
              <a:t>No.4</a:t>
            </a:r>
          </a:p>
        </p:txBody>
      </p:sp>
    </p:spTree>
    <p:extLst>
      <p:ext uri="{BB962C8B-B14F-4D97-AF65-F5344CB8AC3E}">
        <p14:creationId xmlns:p14="http://schemas.microsoft.com/office/powerpoint/2010/main" val="34388912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2B3F3619-A611-7DAF-5100-DE42D79D9B87}"/>
              </a:ext>
            </a:extLst>
          </p:cNvPr>
          <p:cNvCxnSpPr>
            <a:cxnSpLocks/>
          </p:cNvCxnSpPr>
          <p:nvPr/>
        </p:nvCxnSpPr>
        <p:spPr>
          <a:xfrm>
            <a:off x="463947" y="1315982"/>
            <a:ext cx="11283650" cy="0"/>
          </a:xfrm>
          <a:prstGeom prst="line">
            <a:avLst/>
          </a:prstGeom>
        </p:spPr>
        <p:style>
          <a:lnRef idx="1">
            <a:schemeClr val="accent5"/>
          </a:lnRef>
          <a:fillRef idx="0">
            <a:schemeClr val="accent5"/>
          </a:fillRef>
          <a:effectRef idx="0">
            <a:schemeClr val="accent5"/>
          </a:effectRef>
          <a:fontRef idx="minor">
            <a:schemeClr val="tx1"/>
          </a:fontRef>
        </p:style>
      </p:cxnSp>
      <p:sp>
        <p:nvSpPr>
          <p:cNvPr id="3" name="タイトル 1">
            <a:extLst>
              <a:ext uri="{FF2B5EF4-FFF2-40B4-BE49-F238E27FC236}">
                <a16:creationId xmlns:a16="http://schemas.microsoft.com/office/drawing/2014/main" id="{6CA6BCE1-47FE-5122-530F-9113BE3A844F}"/>
              </a:ext>
            </a:extLst>
          </p:cNvPr>
          <p:cNvSpPr txBox="1">
            <a:spLocks/>
          </p:cNvSpPr>
          <p:nvPr/>
        </p:nvSpPr>
        <p:spPr>
          <a:xfrm>
            <a:off x="463947" y="590603"/>
            <a:ext cx="10058400" cy="1450757"/>
          </a:xfrm>
          <a:prstGeom prst="rect">
            <a:avLst/>
          </a:prstGeom>
        </p:spPr>
        <p:txBody>
          <a:bodyPr/>
          <a:lst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a:lstStyle>
          <a:p>
            <a:r>
              <a:rPr lang="ja-JP" altLang="en-US" sz="4400" dirty="0"/>
              <a:t>はじめに</a:t>
            </a:r>
          </a:p>
        </p:txBody>
      </p:sp>
      <p:sp>
        <p:nvSpPr>
          <p:cNvPr id="4" name="コンテンツ プレースホルダー 2">
            <a:extLst>
              <a:ext uri="{FF2B5EF4-FFF2-40B4-BE49-F238E27FC236}">
                <a16:creationId xmlns:a16="http://schemas.microsoft.com/office/drawing/2014/main" id="{E81B09DF-6910-4602-ADF4-3A7A451039B6}"/>
              </a:ext>
            </a:extLst>
          </p:cNvPr>
          <p:cNvSpPr txBox="1">
            <a:spLocks/>
          </p:cNvSpPr>
          <p:nvPr/>
        </p:nvSpPr>
        <p:spPr>
          <a:xfrm>
            <a:off x="734312" y="1777262"/>
            <a:ext cx="10058400" cy="4023360"/>
          </a:xfrm>
          <a:prstGeom prst="rect">
            <a:avLst/>
          </a:prstGeom>
        </p:spPr>
        <p:txBody>
          <a:bodyPr>
            <a:normAutofit lnSpcReduction="1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pPr>
              <a:lnSpc>
                <a:spcPct val="120000"/>
              </a:lnSpc>
            </a:pPr>
            <a:r>
              <a:rPr lang="ja-JP" altLang="en-US" sz="2800" dirty="0"/>
              <a:t>　</a:t>
            </a:r>
            <a:r>
              <a:rPr lang="en-US" altLang="ja-JP" sz="2800" dirty="0"/>
              <a:t>2023</a:t>
            </a:r>
            <a:r>
              <a:rPr lang="ja-JP" altLang="en-US" sz="2800" dirty="0"/>
              <a:t>年</a:t>
            </a:r>
            <a:r>
              <a:rPr lang="en-US" altLang="ja-JP" sz="2800" dirty="0"/>
              <a:t>10</a:t>
            </a:r>
            <a:r>
              <a:rPr lang="ja-JP" altLang="en-US" sz="2800" dirty="0"/>
              <a:t>月</a:t>
            </a:r>
            <a:r>
              <a:rPr lang="en-US" altLang="ja-JP" sz="2800" dirty="0"/>
              <a:t>11</a:t>
            </a:r>
            <a:r>
              <a:rPr lang="ja-JP" altLang="en-US" sz="2800" dirty="0"/>
              <a:t>日（水）、後期講演会を開催いたしました。</a:t>
            </a:r>
            <a:endParaRPr lang="en-US" altLang="ja-JP" sz="2800" dirty="0"/>
          </a:p>
          <a:p>
            <a:pPr>
              <a:lnSpc>
                <a:spcPct val="120000"/>
              </a:lnSpc>
            </a:pPr>
            <a:r>
              <a:rPr lang="ja-JP" altLang="en-US" sz="2800" dirty="0"/>
              <a:t>講演者には、株式会社マイナビ　執行役員　就職情報事業本部　　副事業本部長、就職ナビ　統括本部　統括本部長、　　　　　　　　　　　藤島 潤様にお越しいただきました。</a:t>
            </a:r>
            <a:endParaRPr lang="en-US" altLang="ja-JP" sz="2800" dirty="0"/>
          </a:p>
          <a:p>
            <a:pPr>
              <a:lnSpc>
                <a:spcPct val="120000"/>
              </a:lnSpc>
            </a:pPr>
            <a:r>
              <a:rPr lang="ja-JP" altLang="en-US" sz="2800" dirty="0"/>
              <a:t>　</a:t>
            </a:r>
            <a:endParaRPr lang="en-US" altLang="ja-JP" sz="2800" dirty="0"/>
          </a:p>
          <a:p>
            <a:pPr>
              <a:lnSpc>
                <a:spcPct val="120000"/>
              </a:lnSpc>
            </a:pPr>
            <a:r>
              <a:rPr lang="ja-JP" altLang="en-US" sz="2800" dirty="0"/>
              <a:t>　今年度は対面形式で開催し、約</a:t>
            </a:r>
            <a:r>
              <a:rPr lang="en-US" altLang="ja-JP" sz="2800" dirty="0"/>
              <a:t>180</a:t>
            </a:r>
            <a:r>
              <a:rPr lang="ja-JP" altLang="en-US" sz="2800" dirty="0"/>
              <a:t>名の経済学部</a:t>
            </a:r>
            <a:r>
              <a:rPr lang="en-US" altLang="ja-JP" sz="2800" dirty="0"/>
              <a:t>2</a:t>
            </a:r>
            <a:r>
              <a:rPr lang="ja-JP" altLang="en-US" sz="2800" dirty="0"/>
              <a:t>回生が講演会に参加しました。</a:t>
            </a:r>
          </a:p>
        </p:txBody>
      </p:sp>
      <p:pic>
        <p:nvPicPr>
          <p:cNvPr id="5" name="グラフィックス 4" descr="もみじ 枠線">
            <a:extLst>
              <a:ext uri="{FF2B5EF4-FFF2-40B4-BE49-F238E27FC236}">
                <a16:creationId xmlns:a16="http://schemas.microsoft.com/office/drawing/2014/main" id="{2D1272F5-C54B-D3C3-89AD-C091602DBCB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704428" y="339581"/>
            <a:ext cx="894239" cy="894239"/>
          </a:xfrm>
          <a:prstGeom prst="rect">
            <a:avLst/>
          </a:prstGeom>
        </p:spPr>
      </p:pic>
    </p:spTree>
    <p:extLst>
      <p:ext uri="{BB962C8B-B14F-4D97-AF65-F5344CB8AC3E}">
        <p14:creationId xmlns:p14="http://schemas.microsoft.com/office/powerpoint/2010/main" val="24549212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7A153B0-24CC-C810-832C-CD18DBF3A99B}"/>
              </a:ext>
            </a:extLst>
          </p:cNvPr>
          <p:cNvSpPr txBox="1">
            <a:spLocks/>
          </p:cNvSpPr>
          <p:nvPr/>
        </p:nvSpPr>
        <p:spPr>
          <a:xfrm>
            <a:off x="613090" y="576628"/>
            <a:ext cx="10058400" cy="1450757"/>
          </a:xfrm>
          <a:prstGeom prst="rect">
            <a:avLst/>
          </a:prstGeom>
        </p:spPr>
        <p:txBody>
          <a:bodyPr/>
          <a:lst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a:lstStyle>
          <a:p>
            <a:r>
              <a:rPr lang="ja-JP" altLang="en-US" sz="4400" dirty="0"/>
              <a:t>講演テーマ</a:t>
            </a:r>
          </a:p>
        </p:txBody>
      </p:sp>
      <p:sp>
        <p:nvSpPr>
          <p:cNvPr id="3" name="リボン: 上に曲がる 2">
            <a:extLst>
              <a:ext uri="{FF2B5EF4-FFF2-40B4-BE49-F238E27FC236}">
                <a16:creationId xmlns:a16="http://schemas.microsoft.com/office/drawing/2014/main" id="{D6C1DA12-22C8-92DA-08FA-131D6C64F0F9}"/>
              </a:ext>
            </a:extLst>
          </p:cNvPr>
          <p:cNvSpPr/>
          <p:nvPr/>
        </p:nvSpPr>
        <p:spPr>
          <a:xfrm>
            <a:off x="463947" y="1516982"/>
            <a:ext cx="11382302" cy="1586240"/>
          </a:xfrm>
          <a:prstGeom prst="ribbon2">
            <a:avLst>
              <a:gd name="adj1" fmla="val 17760"/>
              <a:gd name="adj2" fmla="val 75000"/>
            </a:avLst>
          </a:prstGeom>
          <a:solidFill>
            <a:srgbClr val="D5898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6A05EC11-8262-C55F-A4C5-8C5071D58D4B}"/>
              </a:ext>
            </a:extLst>
          </p:cNvPr>
          <p:cNvSpPr txBox="1"/>
          <p:nvPr/>
        </p:nvSpPr>
        <p:spPr>
          <a:xfrm>
            <a:off x="1784592" y="1880802"/>
            <a:ext cx="9848996" cy="1077218"/>
          </a:xfrm>
          <a:prstGeom prst="rect">
            <a:avLst/>
          </a:prstGeom>
          <a:noFill/>
        </p:spPr>
        <p:txBody>
          <a:bodyPr wrap="square" rtlCol="0">
            <a:spAutoFit/>
          </a:bodyPr>
          <a:lstStyle/>
          <a:p>
            <a:r>
              <a:rPr kumimoji="1" lang="ja-JP" altLang="en-US" sz="3200" b="1" dirty="0">
                <a:solidFill>
                  <a:schemeClr val="tx1">
                    <a:lumMod val="85000"/>
                    <a:lumOff val="15000"/>
                  </a:schemeClr>
                </a:solidFill>
              </a:rPr>
              <a:t>　</a:t>
            </a:r>
            <a:r>
              <a:rPr kumimoji="1" lang="en-US" altLang="ja-JP" sz="3200" b="1" dirty="0">
                <a:solidFill>
                  <a:schemeClr val="tx1">
                    <a:lumMod val="85000"/>
                    <a:lumOff val="15000"/>
                  </a:schemeClr>
                </a:solidFill>
              </a:rPr>
              <a:t>『</a:t>
            </a:r>
            <a:r>
              <a:rPr kumimoji="1" lang="ja-JP" altLang="en-US" sz="3200" b="1" dirty="0">
                <a:solidFill>
                  <a:schemeClr val="tx1">
                    <a:lumMod val="85000"/>
                    <a:lumOff val="15000"/>
                  </a:schemeClr>
                </a:solidFill>
              </a:rPr>
              <a:t>予測不可能な未来に向けたキャリアデザイン</a:t>
            </a:r>
            <a:r>
              <a:rPr kumimoji="1" lang="en-US" altLang="ja-JP" sz="3200" b="1" dirty="0">
                <a:solidFill>
                  <a:schemeClr val="tx1">
                    <a:lumMod val="85000"/>
                    <a:lumOff val="15000"/>
                  </a:schemeClr>
                </a:solidFill>
              </a:rPr>
              <a:t>』</a:t>
            </a:r>
          </a:p>
          <a:p>
            <a:endParaRPr kumimoji="1" lang="ja-JP" altLang="en-US" sz="3200" b="1" dirty="0">
              <a:solidFill>
                <a:schemeClr val="tx1">
                  <a:lumMod val="85000"/>
                  <a:lumOff val="15000"/>
                </a:schemeClr>
              </a:solidFill>
            </a:endParaRPr>
          </a:p>
        </p:txBody>
      </p:sp>
      <p:sp>
        <p:nvSpPr>
          <p:cNvPr id="5" name="コンテンツ プレースホルダー 2">
            <a:extLst>
              <a:ext uri="{FF2B5EF4-FFF2-40B4-BE49-F238E27FC236}">
                <a16:creationId xmlns:a16="http://schemas.microsoft.com/office/drawing/2014/main" id="{9BFBBA55-BDED-BEFE-B58F-AD0BB7D76747}"/>
              </a:ext>
            </a:extLst>
          </p:cNvPr>
          <p:cNvSpPr txBox="1">
            <a:spLocks/>
          </p:cNvSpPr>
          <p:nvPr/>
        </p:nvSpPr>
        <p:spPr>
          <a:xfrm>
            <a:off x="857396" y="3429000"/>
            <a:ext cx="10058400" cy="4023360"/>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pPr marL="0" indent="0">
              <a:buFont typeface="Calibri" panose="020F0502020204030204" pitchFamily="34" charset="0"/>
              <a:buNone/>
            </a:pPr>
            <a:r>
              <a:rPr lang="ja-JP" altLang="en-US" sz="3200" dirty="0"/>
              <a:t> </a:t>
            </a:r>
            <a:r>
              <a:rPr lang="ja-JP" altLang="en-US" sz="2800" dirty="0"/>
              <a:t>現在多くの職業が</a:t>
            </a:r>
            <a:r>
              <a:rPr lang="en-US" altLang="ja-JP" sz="2800" dirty="0"/>
              <a:t>AI</a:t>
            </a:r>
            <a:r>
              <a:rPr lang="ja-JP" altLang="en-US" sz="2800" dirty="0"/>
              <a:t>に代わるといわれている中で、</a:t>
            </a:r>
            <a:endParaRPr lang="en-US" altLang="ja-JP" sz="2800" dirty="0"/>
          </a:p>
          <a:p>
            <a:pPr>
              <a:lnSpc>
                <a:spcPct val="110000"/>
              </a:lnSpc>
            </a:pPr>
            <a:r>
              <a:rPr lang="ja-JP" altLang="en-US" sz="2800" dirty="0"/>
              <a:t>　将来に対して不安を覚える学生に、今回の公演を通して学生の将来に対する不安を解消していただく、</a:t>
            </a:r>
            <a:endParaRPr lang="en-US" altLang="ja-JP" sz="2800" dirty="0"/>
          </a:p>
          <a:p>
            <a:r>
              <a:rPr lang="ja-JP" altLang="en-US" sz="2800" dirty="0"/>
              <a:t>という主旨で講演会を開催いたしました。</a:t>
            </a:r>
          </a:p>
        </p:txBody>
      </p:sp>
      <p:cxnSp>
        <p:nvCxnSpPr>
          <p:cNvPr id="6" name="直線コネクタ 5">
            <a:extLst>
              <a:ext uri="{FF2B5EF4-FFF2-40B4-BE49-F238E27FC236}">
                <a16:creationId xmlns:a16="http://schemas.microsoft.com/office/drawing/2014/main" id="{EBEEC684-8199-7801-BA6A-A3D6C8E06463}"/>
              </a:ext>
            </a:extLst>
          </p:cNvPr>
          <p:cNvCxnSpPr>
            <a:cxnSpLocks/>
          </p:cNvCxnSpPr>
          <p:nvPr/>
        </p:nvCxnSpPr>
        <p:spPr>
          <a:xfrm>
            <a:off x="463947" y="1315982"/>
            <a:ext cx="11283650" cy="0"/>
          </a:xfrm>
          <a:prstGeom prst="line">
            <a:avLst/>
          </a:prstGeom>
        </p:spPr>
        <p:style>
          <a:lnRef idx="1">
            <a:schemeClr val="accent5"/>
          </a:lnRef>
          <a:fillRef idx="0">
            <a:schemeClr val="accent5"/>
          </a:fillRef>
          <a:effectRef idx="0">
            <a:schemeClr val="accent5"/>
          </a:effectRef>
          <a:fontRef idx="minor">
            <a:schemeClr val="tx1"/>
          </a:fontRef>
        </p:style>
      </p:cxnSp>
      <p:pic>
        <p:nvPicPr>
          <p:cNvPr id="25" name="グラフィックス 24" descr="かぼちゃ 単色塗りつぶし">
            <a:extLst>
              <a:ext uri="{FF2B5EF4-FFF2-40B4-BE49-F238E27FC236}">
                <a16:creationId xmlns:a16="http://schemas.microsoft.com/office/drawing/2014/main" id="{A541355A-B5CA-2ADB-8A22-579EC8725D1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310209" y="4472672"/>
            <a:ext cx="1586240" cy="1586240"/>
          </a:xfrm>
          <a:prstGeom prst="rect">
            <a:avLst/>
          </a:prstGeom>
        </p:spPr>
      </p:pic>
      <p:pic>
        <p:nvPicPr>
          <p:cNvPr id="29" name="グラフィックス 28" descr="かぼちゃ 単色塗りつぶし">
            <a:extLst>
              <a:ext uri="{FF2B5EF4-FFF2-40B4-BE49-F238E27FC236}">
                <a16:creationId xmlns:a16="http://schemas.microsoft.com/office/drawing/2014/main" id="{D48713B9-C6A3-181D-B36B-50134F8E732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269908" y="4839846"/>
            <a:ext cx="1143475" cy="1143475"/>
          </a:xfrm>
          <a:prstGeom prst="rect">
            <a:avLst/>
          </a:prstGeom>
        </p:spPr>
      </p:pic>
      <p:sp>
        <p:nvSpPr>
          <p:cNvPr id="30" name="フローチャート: 組合せ 29">
            <a:extLst>
              <a:ext uri="{FF2B5EF4-FFF2-40B4-BE49-F238E27FC236}">
                <a16:creationId xmlns:a16="http://schemas.microsoft.com/office/drawing/2014/main" id="{1C7028B7-CBF6-42C9-68F0-9F6C854991DD}"/>
              </a:ext>
            </a:extLst>
          </p:cNvPr>
          <p:cNvSpPr/>
          <p:nvPr/>
        </p:nvSpPr>
        <p:spPr>
          <a:xfrm rot="3388129">
            <a:off x="9596438" y="5387498"/>
            <a:ext cx="131762" cy="106362"/>
          </a:xfrm>
          <a:prstGeom prst="flowChartMerge">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31" name="フローチャート: 組合せ 30">
            <a:extLst>
              <a:ext uri="{FF2B5EF4-FFF2-40B4-BE49-F238E27FC236}">
                <a16:creationId xmlns:a16="http://schemas.microsoft.com/office/drawing/2014/main" id="{97107631-5C9E-765F-A8BC-1C88BE8929D1}"/>
              </a:ext>
            </a:extLst>
          </p:cNvPr>
          <p:cNvSpPr/>
          <p:nvPr/>
        </p:nvSpPr>
        <p:spPr>
          <a:xfrm rot="3388129">
            <a:off x="9891713" y="5387498"/>
            <a:ext cx="131762" cy="106362"/>
          </a:xfrm>
          <a:prstGeom prst="flowChartMerge">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32" name="直角三角形 31">
            <a:extLst>
              <a:ext uri="{FF2B5EF4-FFF2-40B4-BE49-F238E27FC236}">
                <a16:creationId xmlns:a16="http://schemas.microsoft.com/office/drawing/2014/main" id="{477B7BD7-4BDF-5FB7-7B5D-929910FAC9DC}"/>
              </a:ext>
            </a:extLst>
          </p:cNvPr>
          <p:cNvSpPr/>
          <p:nvPr/>
        </p:nvSpPr>
        <p:spPr>
          <a:xfrm rot="10800000">
            <a:off x="9638879" y="5542018"/>
            <a:ext cx="130096" cy="77346"/>
          </a:xfrm>
          <a:prstGeom prst="rtTriangle">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33" name="直角三角形 32">
            <a:extLst>
              <a:ext uri="{FF2B5EF4-FFF2-40B4-BE49-F238E27FC236}">
                <a16:creationId xmlns:a16="http://schemas.microsoft.com/office/drawing/2014/main" id="{A1B45088-906F-F050-31EC-C6076D220D91}"/>
              </a:ext>
            </a:extLst>
          </p:cNvPr>
          <p:cNvSpPr/>
          <p:nvPr/>
        </p:nvSpPr>
        <p:spPr>
          <a:xfrm flipV="1">
            <a:off x="9871838" y="5542018"/>
            <a:ext cx="130096" cy="77346"/>
          </a:xfrm>
          <a:prstGeom prst="rtTriangle">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34" name="フローチャート: 論理積ゲート 33">
            <a:extLst>
              <a:ext uri="{FF2B5EF4-FFF2-40B4-BE49-F238E27FC236}">
                <a16:creationId xmlns:a16="http://schemas.microsoft.com/office/drawing/2014/main" id="{10E93781-8DB7-A07D-866A-A5F426170E3B}"/>
              </a:ext>
            </a:extLst>
          </p:cNvPr>
          <p:cNvSpPr/>
          <p:nvPr/>
        </p:nvSpPr>
        <p:spPr>
          <a:xfrm rot="5400000">
            <a:off x="9776068" y="5507305"/>
            <a:ext cx="92020" cy="161446"/>
          </a:xfrm>
          <a:prstGeom prst="flowChartDelay">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8789732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コンテンツ プレースホルダー 2">
            <a:extLst>
              <a:ext uri="{FF2B5EF4-FFF2-40B4-BE49-F238E27FC236}">
                <a16:creationId xmlns:a16="http://schemas.microsoft.com/office/drawing/2014/main" id="{C6B5CE1D-CBA6-D8E8-DFE1-2FB7BBFA363C}"/>
              </a:ext>
            </a:extLst>
          </p:cNvPr>
          <p:cNvSpPr txBox="1">
            <a:spLocks/>
          </p:cNvSpPr>
          <p:nvPr/>
        </p:nvSpPr>
        <p:spPr>
          <a:xfrm>
            <a:off x="586333" y="1674323"/>
            <a:ext cx="10058400" cy="2524086"/>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r>
              <a:rPr lang="ja-JP" altLang="en-US" dirty="0"/>
              <a:t>今までは人生８０年時代と言われており、</a:t>
            </a:r>
            <a:r>
              <a:rPr lang="en-US" altLang="ja-JP" b="1" dirty="0">
                <a:solidFill>
                  <a:schemeClr val="accent1">
                    <a:lumMod val="50000"/>
                  </a:schemeClr>
                </a:solidFill>
              </a:rPr>
              <a:t>『</a:t>
            </a:r>
            <a:r>
              <a:rPr lang="ja-JP" altLang="en-US" b="1" dirty="0">
                <a:solidFill>
                  <a:schemeClr val="accent1">
                    <a:lumMod val="50000"/>
                  </a:schemeClr>
                </a:solidFill>
              </a:rPr>
              <a:t>３ステージ</a:t>
            </a:r>
            <a:r>
              <a:rPr lang="en-US" altLang="ja-JP" b="1" dirty="0">
                <a:solidFill>
                  <a:schemeClr val="accent1">
                    <a:lumMod val="50000"/>
                  </a:schemeClr>
                </a:solidFill>
              </a:rPr>
              <a:t>』</a:t>
            </a:r>
            <a:r>
              <a:rPr lang="ja-JP" altLang="en-US" b="1" dirty="0">
                <a:solidFill>
                  <a:schemeClr val="accent1">
                    <a:lumMod val="50000"/>
                  </a:schemeClr>
                </a:solidFill>
              </a:rPr>
              <a:t>モデル</a:t>
            </a:r>
            <a:r>
              <a:rPr lang="ja-JP" altLang="en-US" dirty="0"/>
              <a:t>が一般的でした。</a:t>
            </a:r>
            <a:endParaRPr lang="en-US" altLang="ja-JP" dirty="0"/>
          </a:p>
          <a:p>
            <a:endParaRPr lang="en-US" altLang="ja-JP" dirty="0"/>
          </a:p>
          <a:p>
            <a:endParaRPr lang="en-US" altLang="ja-JP" dirty="0"/>
          </a:p>
          <a:p>
            <a:pPr marL="0" indent="0">
              <a:buFont typeface="Calibri" panose="020F0502020204030204" pitchFamily="34" charset="0"/>
              <a:buNone/>
            </a:pPr>
            <a:endParaRPr lang="en-US" altLang="ja-JP" dirty="0"/>
          </a:p>
          <a:p>
            <a:r>
              <a:rPr lang="ja-JP" altLang="en-US" dirty="0"/>
              <a:t>しかし今や人生１００年時代と言われるようになり、やりたいことをその都度できるような　　　　　</a:t>
            </a:r>
            <a:r>
              <a:rPr lang="en-US" altLang="ja-JP" b="1" dirty="0">
                <a:solidFill>
                  <a:schemeClr val="accent1">
                    <a:lumMod val="50000"/>
                  </a:schemeClr>
                </a:solidFill>
              </a:rPr>
              <a:t>『</a:t>
            </a:r>
            <a:r>
              <a:rPr lang="ja-JP" altLang="en-US" b="1" dirty="0">
                <a:solidFill>
                  <a:schemeClr val="accent1">
                    <a:lumMod val="50000"/>
                  </a:schemeClr>
                </a:solidFill>
              </a:rPr>
              <a:t>マルチ・ステージ</a:t>
            </a:r>
            <a:r>
              <a:rPr lang="en-US" altLang="ja-JP" b="1" dirty="0">
                <a:solidFill>
                  <a:schemeClr val="accent1">
                    <a:lumMod val="50000"/>
                  </a:schemeClr>
                </a:solidFill>
              </a:rPr>
              <a:t>』</a:t>
            </a:r>
            <a:r>
              <a:rPr lang="ja-JP" altLang="en-US" b="1" dirty="0">
                <a:solidFill>
                  <a:schemeClr val="accent1">
                    <a:lumMod val="50000"/>
                  </a:schemeClr>
                </a:solidFill>
              </a:rPr>
              <a:t>モデル</a:t>
            </a:r>
            <a:r>
              <a:rPr lang="ja-JP" altLang="en-US" dirty="0"/>
              <a:t>へと変化しました。</a:t>
            </a:r>
            <a:endParaRPr lang="en-US" altLang="ja-JP" dirty="0"/>
          </a:p>
          <a:p>
            <a:endParaRPr lang="en-US" altLang="ja-JP" dirty="0"/>
          </a:p>
          <a:p>
            <a:pPr marL="0" indent="0">
              <a:buFont typeface="Calibri" panose="020F0502020204030204" pitchFamily="34" charset="0"/>
              <a:buNone/>
            </a:pPr>
            <a:endParaRPr lang="en-US" altLang="ja-JP" dirty="0"/>
          </a:p>
          <a:p>
            <a:pPr marL="0" indent="0">
              <a:buFont typeface="Calibri" panose="020F0502020204030204" pitchFamily="34" charset="0"/>
              <a:buNone/>
            </a:pPr>
            <a:endParaRPr lang="en-US" altLang="ja-JP" dirty="0"/>
          </a:p>
        </p:txBody>
      </p:sp>
      <p:sp>
        <p:nvSpPr>
          <p:cNvPr id="2" name="タイトル 1">
            <a:extLst>
              <a:ext uri="{FF2B5EF4-FFF2-40B4-BE49-F238E27FC236}">
                <a16:creationId xmlns:a16="http://schemas.microsoft.com/office/drawing/2014/main" id="{C66A9CED-C3E9-B77C-99CA-6C88176860EF}"/>
              </a:ext>
            </a:extLst>
          </p:cNvPr>
          <p:cNvSpPr txBox="1">
            <a:spLocks/>
          </p:cNvSpPr>
          <p:nvPr/>
        </p:nvSpPr>
        <p:spPr>
          <a:xfrm>
            <a:off x="586333" y="564752"/>
            <a:ext cx="10058400" cy="1450757"/>
          </a:xfrm>
          <a:prstGeom prst="rect">
            <a:avLst/>
          </a:prstGeom>
        </p:spPr>
        <p:txBody>
          <a:bodyPr/>
          <a:lst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a:lstStyle>
          <a:p>
            <a:r>
              <a:rPr lang="ja-JP" altLang="en-US" sz="4400" dirty="0"/>
              <a:t>人生１００年時代のキャリア形成</a:t>
            </a:r>
          </a:p>
        </p:txBody>
      </p:sp>
      <p:sp>
        <p:nvSpPr>
          <p:cNvPr id="3" name="正方形/長方形 2">
            <a:extLst>
              <a:ext uri="{FF2B5EF4-FFF2-40B4-BE49-F238E27FC236}">
                <a16:creationId xmlns:a16="http://schemas.microsoft.com/office/drawing/2014/main" id="{EE486C4F-92E3-6903-88D6-AF01DCA097CA}"/>
              </a:ext>
            </a:extLst>
          </p:cNvPr>
          <p:cNvSpPr/>
          <p:nvPr/>
        </p:nvSpPr>
        <p:spPr>
          <a:xfrm>
            <a:off x="2173836" y="2112461"/>
            <a:ext cx="1382070" cy="677075"/>
          </a:xfrm>
          <a:prstGeom prst="rect">
            <a:avLst/>
          </a:prstGeom>
          <a:solidFill>
            <a:srgbClr val="A2CAAC"/>
          </a:solidFill>
          <a:ln>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a:solidFill>
                  <a:schemeClr val="tx1">
                    <a:lumMod val="75000"/>
                    <a:lumOff val="25000"/>
                  </a:schemeClr>
                </a:solidFill>
              </a:rPr>
              <a:t>教育</a:t>
            </a:r>
          </a:p>
        </p:txBody>
      </p:sp>
      <p:sp>
        <p:nvSpPr>
          <p:cNvPr id="4" name="正方形/長方形 3">
            <a:extLst>
              <a:ext uri="{FF2B5EF4-FFF2-40B4-BE49-F238E27FC236}">
                <a16:creationId xmlns:a16="http://schemas.microsoft.com/office/drawing/2014/main" id="{795B0CE7-B194-C090-81D3-3958E90439B5}"/>
              </a:ext>
            </a:extLst>
          </p:cNvPr>
          <p:cNvSpPr/>
          <p:nvPr/>
        </p:nvSpPr>
        <p:spPr>
          <a:xfrm>
            <a:off x="3555905" y="2112461"/>
            <a:ext cx="3322552" cy="677075"/>
          </a:xfrm>
          <a:prstGeom prst="rect">
            <a:avLst/>
          </a:prstGeom>
          <a:solidFill>
            <a:srgbClr val="D5898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a:solidFill>
                  <a:schemeClr val="tx1">
                    <a:lumMod val="75000"/>
                    <a:lumOff val="25000"/>
                  </a:schemeClr>
                </a:solidFill>
              </a:rPr>
              <a:t>仕事</a:t>
            </a:r>
          </a:p>
        </p:txBody>
      </p:sp>
      <p:sp>
        <p:nvSpPr>
          <p:cNvPr id="5" name="正方形/長方形 4">
            <a:extLst>
              <a:ext uri="{FF2B5EF4-FFF2-40B4-BE49-F238E27FC236}">
                <a16:creationId xmlns:a16="http://schemas.microsoft.com/office/drawing/2014/main" id="{0C3CAEE0-3764-B60A-CBFE-65E3255EFA47}"/>
              </a:ext>
            </a:extLst>
          </p:cNvPr>
          <p:cNvSpPr/>
          <p:nvPr/>
        </p:nvSpPr>
        <p:spPr>
          <a:xfrm>
            <a:off x="6878457" y="2112460"/>
            <a:ext cx="1528653" cy="677075"/>
          </a:xfrm>
          <a:prstGeom prst="rect">
            <a:avLst/>
          </a:prstGeom>
          <a:solidFill>
            <a:srgbClr val="8FA3CB"/>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a:solidFill>
                  <a:schemeClr val="tx1">
                    <a:lumMod val="75000"/>
                    <a:lumOff val="25000"/>
                  </a:schemeClr>
                </a:solidFill>
              </a:rPr>
              <a:t>引退</a:t>
            </a:r>
          </a:p>
        </p:txBody>
      </p:sp>
      <p:sp>
        <p:nvSpPr>
          <p:cNvPr id="6" name="矢印: 下 5">
            <a:extLst>
              <a:ext uri="{FF2B5EF4-FFF2-40B4-BE49-F238E27FC236}">
                <a16:creationId xmlns:a16="http://schemas.microsoft.com/office/drawing/2014/main" id="{CF70411B-5ED5-A5E0-9ADE-8487E7C69CB7}"/>
              </a:ext>
            </a:extLst>
          </p:cNvPr>
          <p:cNvSpPr/>
          <p:nvPr/>
        </p:nvSpPr>
        <p:spPr>
          <a:xfrm>
            <a:off x="4811169" y="2928409"/>
            <a:ext cx="650320" cy="477063"/>
          </a:xfrm>
          <a:prstGeom prst="downArrow">
            <a:avLst/>
          </a:prstGeom>
          <a:solidFill>
            <a:schemeClr val="accent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 name="正方形/長方形 6">
            <a:extLst>
              <a:ext uri="{FF2B5EF4-FFF2-40B4-BE49-F238E27FC236}">
                <a16:creationId xmlns:a16="http://schemas.microsoft.com/office/drawing/2014/main" id="{5011FFA6-EFF8-FBE8-56A9-95AB5D162F11}"/>
              </a:ext>
            </a:extLst>
          </p:cNvPr>
          <p:cNvSpPr/>
          <p:nvPr/>
        </p:nvSpPr>
        <p:spPr>
          <a:xfrm>
            <a:off x="2173836" y="4146528"/>
            <a:ext cx="1382070" cy="677075"/>
          </a:xfrm>
          <a:prstGeom prst="rect">
            <a:avLst/>
          </a:prstGeom>
          <a:solidFill>
            <a:srgbClr val="A2CAAC"/>
          </a:solidFill>
          <a:ln>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a:solidFill>
                  <a:schemeClr val="tx1">
                    <a:lumMod val="75000"/>
                    <a:lumOff val="25000"/>
                  </a:schemeClr>
                </a:solidFill>
              </a:rPr>
              <a:t>教育</a:t>
            </a:r>
          </a:p>
        </p:txBody>
      </p:sp>
      <p:sp>
        <p:nvSpPr>
          <p:cNvPr id="8" name="正方形/長方形 7">
            <a:extLst>
              <a:ext uri="{FF2B5EF4-FFF2-40B4-BE49-F238E27FC236}">
                <a16:creationId xmlns:a16="http://schemas.microsoft.com/office/drawing/2014/main" id="{867CDB58-A071-E25A-48D1-77CCEC4E3DB5}"/>
              </a:ext>
            </a:extLst>
          </p:cNvPr>
          <p:cNvSpPr/>
          <p:nvPr/>
        </p:nvSpPr>
        <p:spPr>
          <a:xfrm>
            <a:off x="3555906" y="4146528"/>
            <a:ext cx="6282137" cy="677075"/>
          </a:xfrm>
          <a:prstGeom prst="rect">
            <a:avLst/>
          </a:prstGeom>
          <a:solidFill>
            <a:srgbClr val="D5898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200" dirty="0">
              <a:solidFill>
                <a:schemeClr val="tx1">
                  <a:lumMod val="85000"/>
                  <a:lumOff val="15000"/>
                </a:schemeClr>
              </a:solidFill>
            </a:endParaRPr>
          </a:p>
        </p:txBody>
      </p:sp>
      <p:sp>
        <p:nvSpPr>
          <p:cNvPr id="9" name="テキスト ボックス 8">
            <a:extLst>
              <a:ext uri="{FF2B5EF4-FFF2-40B4-BE49-F238E27FC236}">
                <a16:creationId xmlns:a16="http://schemas.microsoft.com/office/drawing/2014/main" id="{958E909E-2871-0137-2B66-42A4632CE44C}"/>
              </a:ext>
            </a:extLst>
          </p:cNvPr>
          <p:cNvSpPr txBox="1"/>
          <p:nvPr/>
        </p:nvSpPr>
        <p:spPr>
          <a:xfrm>
            <a:off x="4288819" y="4146529"/>
            <a:ext cx="5981991" cy="646331"/>
          </a:xfrm>
          <a:prstGeom prst="rect">
            <a:avLst/>
          </a:prstGeom>
          <a:noFill/>
        </p:spPr>
        <p:txBody>
          <a:bodyPr wrap="square" rtlCol="0">
            <a:spAutoFit/>
          </a:bodyPr>
          <a:lstStyle/>
          <a:p>
            <a:r>
              <a:rPr kumimoji="1" lang="ja-JP" altLang="en-US" dirty="0">
                <a:solidFill>
                  <a:schemeClr val="tx1">
                    <a:lumMod val="75000"/>
                    <a:lumOff val="25000"/>
                  </a:schemeClr>
                </a:solidFill>
              </a:rPr>
              <a:t>会社勤め　　起業　　フリーランス　　ボランティア</a:t>
            </a:r>
            <a:endParaRPr kumimoji="1" lang="en-US" altLang="ja-JP" dirty="0">
              <a:solidFill>
                <a:schemeClr val="tx1">
                  <a:lumMod val="75000"/>
                  <a:lumOff val="25000"/>
                </a:schemeClr>
              </a:solidFill>
            </a:endParaRPr>
          </a:p>
          <a:p>
            <a:r>
              <a:rPr kumimoji="1" lang="ja-JP" altLang="en-US" dirty="0">
                <a:solidFill>
                  <a:schemeClr val="tx1">
                    <a:lumMod val="75000"/>
                    <a:lumOff val="25000"/>
                  </a:schemeClr>
                </a:solidFill>
              </a:rPr>
              <a:t>　　　　　　副業　　自営業　　大学院　　　　</a:t>
            </a:r>
            <a:r>
              <a:rPr kumimoji="1" lang="en-US" altLang="ja-JP" dirty="0" err="1">
                <a:solidFill>
                  <a:schemeClr val="tx1">
                    <a:lumMod val="75000"/>
                    <a:lumOff val="25000"/>
                  </a:schemeClr>
                </a:solidFill>
              </a:rPr>
              <a:t>etc</a:t>
            </a:r>
            <a:r>
              <a:rPr kumimoji="1" lang="en-US" altLang="ja-JP" dirty="0">
                <a:solidFill>
                  <a:schemeClr val="tx1">
                    <a:lumMod val="75000"/>
                    <a:lumOff val="25000"/>
                  </a:schemeClr>
                </a:solidFill>
              </a:rPr>
              <a:t>…</a:t>
            </a:r>
            <a:endParaRPr kumimoji="1" lang="ja-JP" altLang="en-US" dirty="0">
              <a:solidFill>
                <a:schemeClr val="tx1">
                  <a:lumMod val="75000"/>
                  <a:lumOff val="25000"/>
                </a:schemeClr>
              </a:solidFill>
            </a:endParaRPr>
          </a:p>
        </p:txBody>
      </p:sp>
      <p:sp>
        <p:nvSpPr>
          <p:cNvPr id="10" name="テキスト ボックス 9">
            <a:extLst>
              <a:ext uri="{FF2B5EF4-FFF2-40B4-BE49-F238E27FC236}">
                <a16:creationId xmlns:a16="http://schemas.microsoft.com/office/drawing/2014/main" id="{BA25D6AF-30A3-0959-609C-F659A73833C2}"/>
              </a:ext>
            </a:extLst>
          </p:cNvPr>
          <p:cNvSpPr txBox="1"/>
          <p:nvPr/>
        </p:nvSpPr>
        <p:spPr>
          <a:xfrm>
            <a:off x="1863220" y="2776647"/>
            <a:ext cx="7196538" cy="369332"/>
          </a:xfrm>
          <a:prstGeom prst="rect">
            <a:avLst/>
          </a:prstGeom>
          <a:noFill/>
        </p:spPr>
        <p:txBody>
          <a:bodyPr wrap="square" rtlCol="0">
            <a:spAutoFit/>
          </a:bodyPr>
          <a:lstStyle/>
          <a:p>
            <a:r>
              <a:rPr kumimoji="1" lang="en-US" altLang="ja-JP" dirty="0"/>
              <a:t>0</a:t>
            </a:r>
            <a:r>
              <a:rPr kumimoji="1" lang="ja-JP" altLang="en-US" dirty="0"/>
              <a:t>歳　　　　　　　</a:t>
            </a:r>
            <a:r>
              <a:rPr kumimoji="1" lang="en-US" altLang="ja-JP" dirty="0"/>
              <a:t>20</a:t>
            </a:r>
            <a:r>
              <a:rPr kumimoji="1" lang="ja-JP" altLang="en-US" dirty="0"/>
              <a:t>歳　　　　　　　　　　　　　　　　　　　</a:t>
            </a:r>
            <a:r>
              <a:rPr kumimoji="1" lang="en-US" altLang="ja-JP" dirty="0"/>
              <a:t>60</a:t>
            </a:r>
            <a:r>
              <a:rPr kumimoji="1" lang="ja-JP" altLang="en-US" dirty="0"/>
              <a:t>歳　　　　　　　</a:t>
            </a:r>
            <a:r>
              <a:rPr kumimoji="1" lang="en-US" altLang="ja-JP" dirty="0"/>
              <a:t>80</a:t>
            </a:r>
            <a:r>
              <a:rPr kumimoji="1" lang="ja-JP" altLang="en-US" dirty="0"/>
              <a:t>歳</a:t>
            </a:r>
          </a:p>
        </p:txBody>
      </p:sp>
      <p:sp>
        <p:nvSpPr>
          <p:cNvPr id="11" name="テキスト ボックス 10">
            <a:extLst>
              <a:ext uri="{FF2B5EF4-FFF2-40B4-BE49-F238E27FC236}">
                <a16:creationId xmlns:a16="http://schemas.microsoft.com/office/drawing/2014/main" id="{0A52B898-535B-5056-B7A7-5D33F202387E}"/>
              </a:ext>
            </a:extLst>
          </p:cNvPr>
          <p:cNvSpPr txBox="1"/>
          <p:nvPr/>
        </p:nvSpPr>
        <p:spPr>
          <a:xfrm>
            <a:off x="1863220" y="4795081"/>
            <a:ext cx="8665627" cy="369332"/>
          </a:xfrm>
          <a:prstGeom prst="rect">
            <a:avLst/>
          </a:prstGeom>
          <a:noFill/>
        </p:spPr>
        <p:txBody>
          <a:bodyPr wrap="square" rtlCol="0">
            <a:spAutoFit/>
          </a:bodyPr>
          <a:lstStyle/>
          <a:p>
            <a:r>
              <a:rPr kumimoji="1" lang="en-US" altLang="ja-JP" dirty="0"/>
              <a:t>0</a:t>
            </a:r>
            <a:r>
              <a:rPr kumimoji="1" lang="ja-JP" altLang="en-US" dirty="0"/>
              <a:t>歳　　　　　　　</a:t>
            </a:r>
            <a:r>
              <a:rPr kumimoji="1" lang="en-US" altLang="ja-JP" dirty="0"/>
              <a:t>20</a:t>
            </a:r>
            <a:r>
              <a:rPr kumimoji="1" lang="ja-JP" altLang="en-US" dirty="0"/>
              <a:t>歳　　　　　　　　　　　　　　　　　　　</a:t>
            </a:r>
            <a:r>
              <a:rPr kumimoji="1" lang="en-US" altLang="ja-JP" dirty="0"/>
              <a:t>60</a:t>
            </a:r>
            <a:r>
              <a:rPr kumimoji="1" lang="ja-JP" altLang="en-US" dirty="0"/>
              <a:t>歳　　　　　　　</a:t>
            </a:r>
            <a:r>
              <a:rPr kumimoji="1" lang="en-US" altLang="ja-JP" dirty="0"/>
              <a:t>80</a:t>
            </a:r>
            <a:r>
              <a:rPr kumimoji="1" lang="ja-JP" altLang="en-US" dirty="0"/>
              <a:t>歳　　　　　　</a:t>
            </a:r>
            <a:r>
              <a:rPr kumimoji="1" lang="en-US" altLang="ja-JP" dirty="0"/>
              <a:t>100</a:t>
            </a:r>
            <a:r>
              <a:rPr kumimoji="1" lang="ja-JP" altLang="en-US" dirty="0"/>
              <a:t>歳</a:t>
            </a:r>
          </a:p>
        </p:txBody>
      </p:sp>
      <p:sp>
        <p:nvSpPr>
          <p:cNvPr id="13" name="テキスト ボックス 12">
            <a:extLst>
              <a:ext uri="{FF2B5EF4-FFF2-40B4-BE49-F238E27FC236}">
                <a16:creationId xmlns:a16="http://schemas.microsoft.com/office/drawing/2014/main" id="{C201181E-23DF-07FF-6776-EA1A1BE3B464}"/>
              </a:ext>
            </a:extLst>
          </p:cNvPr>
          <p:cNvSpPr txBox="1"/>
          <p:nvPr/>
        </p:nvSpPr>
        <p:spPr>
          <a:xfrm>
            <a:off x="5265827" y="5276999"/>
            <a:ext cx="10757812" cy="830997"/>
          </a:xfrm>
          <a:prstGeom prst="rect">
            <a:avLst/>
          </a:prstGeom>
          <a:noFill/>
        </p:spPr>
        <p:txBody>
          <a:bodyPr wrap="square" rtlCol="0">
            <a:spAutoFit/>
          </a:bodyPr>
          <a:lstStyle/>
          <a:p>
            <a:r>
              <a:rPr kumimoji="1" lang="ja-JP" altLang="en-US" sz="2400" dirty="0"/>
              <a:t>★副業がしやすくなり、職業選択がより</a:t>
            </a:r>
            <a:r>
              <a:rPr kumimoji="1" lang="ja-JP" altLang="en-US" sz="2400" b="1" dirty="0">
                <a:solidFill>
                  <a:schemeClr val="accent2">
                    <a:lumMod val="75000"/>
                  </a:schemeClr>
                </a:solidFill>
              </a:rPr>
              <a:t>自由</a:t>
            </a:r>
            <a:r>
              <a:rPr kumimoji="1" lang="ja-JP" altLang="en-US" sz="2400" dirty="0"/>
              <a:t>になる</a:t>
            </a:r>
            <a:endParaRPr kumimoji="1" lang="en-US" altLang="ja-JP" sz="2400" dirty="0"/>
          </a:p>
          <a:p>
            <a:r>
              <a:rPr kumimoji="1" lang="ja-JP" altLang="en-US" sz="2400" dirty="0"/>
              <a:t>　 やりたいことを副業にする人が増加</a:t>
            </a:r>
          </a:p>
        </p:txBody>
      </p:sp>
      <p:cxnSp>
        <p:nvCxnSpPr>
          <p:cNvPr id="15" name="直線コネクタ 14">
            <a:extLst>
              <a:ext uri="{FF2B5EF4-FFF2-40B4-BE49-F238E27FC236}">
                <a16:creationId xmlns:a16="http://schemas.microsoft.com/office/drawing/2014/main" id="{45A0DAD4-C1EC-200F-F3AE-CFA28364E1E6}"/>
              </a:ext>
            </a:extLst>
          </p:cNvPr>
          <p:cNvCxnSpPr/>
          <p:nvPr/>
        </p:nvCxnSpPr>
        <p:spPr>
          <a:xfrm>
            <a:off x="3608739" y="132623"/>
            <a:ext cx="0" cy="0"/>
          </a:xfrm>
          <a:prstGeom prst="line">
            <a:avLst/>
          </a:prstGeom>
        </p:spPr>
        <p:style>
          <a:lnRef idx="1">
            <a:schemeClr val="dk1"/>
          </a:lnRef>
          <a:fillRef idx="0">
            <a:schemeClr val="dk1"/>
          </a:fillRef>
          <a:effectRef idx="0">
            <a:schemeClr val="dk1"/>
          </a:effectRef>
          <a:fontRef idx="minor">
            <a:schemeClr val="tx1"/>
          </a:fontRef>
        </p:style>
      </p:cxnSp>
      <p:cxnSp>
        <p:nvCxnSpPr>
          <p:cNvPr id="19" name="直線コネクタ 18">
            <a:extLst>
              <a:ext uri="{FF2B5EF4-FFF2-40B4-BE49-F238E27FC236}">
                <a16:creationId xmlns:a16="http://schemas.microsoft.com/office/drawing/2014/main" id="{422CE8FC-3A74-DA01-0126-ADB497BB75C8}"/>
              </a:ext>
            </a:extLst>
          </p:cNvPr>
          <p:cNvCxnSpPr>
            <a:cxnSpLocks/>
          </p:cNvCxnSpPr>
          <p:nvPr/>
        </p:nvCxnSpPr>
        <p:spPr>
          <a:xfrm>
            <a:off x="463947" y="1315982"/>
            <a:ext cx="11283650" cy="0"/>
          </a:xfrm>
          <a:prstGeom prst="line">
            <a:avLst/>
          </a:prstGeom>
        </p:spPr>
        <p:style>
          <a:lnRef idx="1">
            <a:schemeClr val="accent5"/>
          </a:lnRef>
          <a:fillRef idx="0">
            <a:schemeClr val="accent5"/>
          </a:fillRef>
          <a:effectRef idx="0">
            <a:schemeClr val="accent5"/>
          </a:effectRef>
          <a:fontRef idx="minor">
            <a:schemeClr val="tx1"/>
          </a:fontRef>
        </p:style>
      </p:cxnSp>
      <p:sp>
        <p:nvSpPr>
          <p:cNvPr id="20" name="四角形: 対角を丸める 19">
            <a:extLst>
              <a:ext uri="{FF2B5EF4-FFF2-40B4-BE49-F238E27FC236}">
                <a16:creationId xmlns:a16="http://schemas.microsoft.com/office/drawing/2014/main" id="{A287C78C-235D-F77B-98B8-2154A2AA7E1E}"/>
              </a:ext>
            </a:extLst>
          </p:cNvPr>
          <p:cNvSpPr/>
          <p:nvPr/>
        </p:nvSpPr>
        <p:spPr>
          <a:xfrm>
            <a:off x="860539" y="2117560"/>
            <a:ext cx="1039091" cy="667816"/>
          </a:xfrm>
          <a:prstGeom prst="round2DiagRect">
            <a:avLst/>
          </a:prstGeom>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r>
              <a:rPr kumimoji="1" lang="ja-JP" altLang="en-US" dirty="0"/>
              <a:t>過去</a:t>
            </a:r>
          </a:p>
        </p:txBody>
      </p:sp>
      <p:sp>
        <p:nvSpPr>
          <p:cNvPr id="21" name="四角形: 対角を丸める 20">
            <a:extLst>
              <a:ext uri="{FF2B5EF4-FFF2-40B4-BE49-F238E27FC236}">
                <a16:creationId xmlns:a16="http://schemas.microsoft.com/office/drawing/2014/main" id="{691B6967-8B52-63E8-7DD9-306609FE2635}"/>
              </a:ext>
            </a:extLst>
          </p:cNvPr>
          <p:cNvSpPr/>
          <p:nvPr/>
        </p:nvSpPr>
        <p:spPr>
          <a:xfrm>
            <a:off x="824129" y="4174676"/>
            <a:ext cx="1039091" cy="667816"/>
          </a:xfrm>
          <a:prstGeom prst="round2Diag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kumimoji="1" lang="ja-JP" altLang="en-US" dirty="0"/>
              <a:t>現在</a:t>
            </a:r>
          </a:p>
        </p:txBody>
      </p:sp>
    </p:spTree>
    <p:extLst>
      <p:ext uri="{BB962C8B-B14F-4D97-AF65-F5344CB8AC3E}">
        <p14:creationId xmlns:p14="http://schemas.microsoft.com/office/powerpoint/2010/main" val="1301781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64A27FF-982A-1C2F-1410-7D5225FFB643}"/>
              </a:ext>
            </a:extLst>
          </p:cNvPr>
          <p:cNvCxnSpPr>
            <a:cxnSpLocks/>
          </p:cNvCxnSpPr>
          <p:nvPr/>
        </p:nvCxnSpPr>
        <p:spPr>
          <a:xfrm>
            <a:off x="463947" y="1315982"/>
            <a:ext cx="11283650" cy="0"/>
          </a:xfrm>
          <a:prstGeom prst="line">
            <a:avLst/>
          </a:prstGeom>
        </p:spPr>
        <p:style>
          <a:lnRef idx="1">
            <a:schemeClr val="accent5"/>
          </a:lnRef>
          <a:fillRef idx="0">
            <a:schemeClr val="accent5"/>
          </a:fillRef>
          <a:effectRef idx="0">
            <a:schemeClr val="accent5"/>
          </a:effectRef>
          <a:fontRef idx="minor">
            <a:schemeClr val="tx1"/>
          </a:fontRef>
        </p:style>
      </p:cxnSp>
      <p:sp>
        <p:nvSpPr>
          <p:cNvPr id="3" name="四角形: 1 つの角を切り取る 2">
            <a:extLst>
              <a:ext uri="{FF2B5EF4-FFF2-40B4-BE49-F238E27FC236}">
                <a16:creationId xmlns:a16="http://schemas.microsoft.com/office/drawing/2014/main" id="{9DFCEE66-B4F4-743C-B483-6072A8C77F02}"/>
              </a:ext>
            </a:extLst>
          </p:cNvPr>
          <p:cNvSpPr/>
          <p:nvPr/>
        </p:nvSpPr>
        <p:spPr>
          <a:xfrm>
            <a:off x="503500" y="3652526"/>
            <a:ext cx="11293887" cy="2328230"/>
          </a:xfrm>
          <a:prstGeom prst="snip1Rect">
            <a:avLst/>
          </a:prstGeom>
          <a:solidFill>
            <a:schemeClr val="bg1">
              <a:lumMod val="95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コンテンツ プレースホルダー 2">
            <a:extLst>
              <a:ext uri="{FF2B5EF4-FFF2-40B4-BE49-F238E27FC236}">
                <a16:creationId xmlns:a16="http://schemas.microsoft.com/office/drawing/2014/main" id="{885C7CEA-B3B2-EF4F-3014-7618679A6532}"/>
              </a:ext>
            </a:extLst>
          </p:cNvPr>
          <p:cNvSpPr txBox="1">
            <a:spLocks/>
          </p:cNvSpPr>
          <p:nvPr/>
        </p:nvSpPr>
        <p:spPr>
          <a:xfrm>
            <a:off x="828313" y="1568134"/>
            <a:ext cx="10058400" cy="1865523"/>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r>
              <a:rPr lang="ja-JP" altLang="en-US" dirty="0"/>
              <a:t>　社会人基礎力とは、職場や地域社会で多様な人々と仕事をしていくうえで必要な基礎的な力のことを指します。大きく分けて３つに分類され、</a:t>
            </a:r>
            <a:endParaRPr lang="en-US" altLang="ja-JP" dirty="0"/>
          </a:p>
          <a:p>
            <a:r>
              <a:rPr lang="ja-JP" altLang="en-US" b="1" dirty="0">
                <a:solidFill>
                  <a:schemeClr val="accent1">
                    <a:lumMod val="75000"/>
                  </a:schemeClr>
                </a:solidFill>
              </a:rPr>
              <a:t>　　　　</a:t>
            </a:r>
            <a:r>
              <a:rPr lang="en-US" altLang="ja-JP" b="1" dirty="0">
                <a:solidFill>
                  <a:schemeClr val="accent1">
                    <a:lumMod val="75000"/>
                  </a:schemeClr>
                </a:solidFill>
              </a:rPr>
              <a:t>『</a:t>
            </a:r>
            <a:r>
              <a:rPr lang="ja-JP" altLang="en-US" b="1" dirty="0">
                <a:solidFill>
                  <a:schemeClr val="accent1">
                    <a:lumMod val="75000"/>
                  </a:schemeClr>
                </a:solidFill>
              </a:rPr>
              <a:t>前に踏み出す力</a:t>
            </a:r>
            <a:r>
              <a:rPr lang="en-US" altLang="ja-JP" b="1" dirty="0">
                <a:solidFill>
                  <a:schemeClr val="accent1">
                    <a:lumMod val="75000"/>
                  </a:schemeClr>
                </a:solidFill>
              </a:rPr>
              <a:t>』</a:t>
            </a:r>
            <a:r>
              <a:rPr lang="ja-JP" altLang="en-US" b="1" dirty="0">
                <a:solidFill>
                  <a:schemeClr val="accent1">
                    <a:lumMod val="75000"/>
                  </a:schemeClr>
                </a:solidFill>
              </a:rPr>
              <a:t>　</a:t>
            </a:r>
            <a:r>
              <a:rPr lang="en-US" altLang="ja-JP" b="1" dirty="0">
                <a:solidFill>
                  <a:srgbClr val="107E32"/>
                </a:solidFill>
              </a:rPr>
              <a:t>『</a:t>
            </a:r>
            <a:r>
              <a:rPr lang="ja-JP" altLang="en-US" b="1" dirty="0">
                <a:solidFill>
                  <a:srgbClr val="107E32"/>
                </a:solidFill>
              </a:rPr>
              <a:t>考え抜く力</a:t>
            </a:r>
            <a:r>
              <a:rPr lang="en-US" altLang="ja-JP" b="1" dirty="0">
                <a:solidFill>
                  <a:srgbClr val="107E32"/>
                </a:solidFill>
              </a:rPr>
              <a:t>』</a:t>
            </a:r>
            <a:r>
              <a:rPr lang="ja-JP" altLang="en-US" b="1" dirty="0">
                <a:solidFill>
                  <a:srgbClr val="107E32"/>
                </a:solidFill>
              </a:rPr>
              <a:t>　</a:t>
            </a:r>
            <a:r>
              <a:rPr lang="en-US" altLang="ja-JP" b="1" dirty="0">
                <a:solidFill>
                  <a:srgbClr val="0070C0"/>
                </a:solidFill>
              </a:rPr>
              <a:t>『</a:t>
            </a:r>
            <a:r>
              <a:rPr lang="ja-JP" altLang="en-US" b="1" dirty="0">
                <a:solidFill>
                  <a:srgbClr val="0070C0"/>
                </a:solidFill>
              </a:rPr>
              <a:t>チームで働く力</a:t>
            </a:r>
            <a:r>
              <a:rPr lang="en-US" altLang="ja-JP" b="1" dirty="0">
                <a:solidFill>
                  <a:srgbClr val="0070C0"/>
                </a:solidFill>
              </a:rPr>
              <a:t>』</a:t>
            </a:r>
            <a:r>
              <a:rPr lang="ja-JP" altLang="en-US" b="1" dirty="0">
                <a:solidFill>
                  <a:srgbClr val="0070C0"/>
                </a:solidFill>
              </a:rPr>
              <a:t>　</a:t>
            </a:r>
            <a:r>
              <a:rPr lang="ja-JP" altLang="en-US" dirty="0"/>
              <a:t>に分けられます。</a:t>
            </a:r>
            <a:endParaRPr lang="en-US" altLang="ja-JP" dirty="0"/>
          </a:p>
          <a:p>
            <a:r>
              <a:rPr lang="ja-JP" altLang="en-US" dirty="0"/>
              <a:t>　企業は選考時に社会人基礎力を見ており、　中でも</a:t>
            </a:r>
            <a:r>
              <a:rPr lang="ja-JP" altLang="en-US" b="1" dirty="0">
                <a:solidFill>
                  <a:schemeClr val="accent1">
                    <a:lumMod val="75000"/>
                  </a:schemeClr>
                </a:solidFill>
              </a:rPr>
              <a:t>「主体性」</a:t>
            </a:r>
            <a:r>
              <a:rPr lang="ja-JP" altLang="en-US" dirty="0">
                <a:solidFill>
                  <a:schemeClr val="accent1">
                    <a:lumMod val="75000"/>
                  </a:schemeClr>
                </a:solidFill>
              </a:rPr>
              <a:t>（前に踏み出す力）　　　　　　　　</a:t>
            </a:r>
            <a:r>
              <a:rPr lang="ja-JP" altLang="en-US" dirty="0"/>
              <a:t>が最も多くの企業で重視されているそうです。</a:t>
            </a:r>
            <a:r>
              <a:rPr lang="en-US" altLang="ja-JP" sz="1600" dirty="0"/>
              <a:t>※2024</a:t>
            </a:r>
            <a:r>
              <a:rPr lang="ja-JP" altLang="en-US" sz="1600" dirty="0"/>
              <a:t>年卒マイナビ企業新卒採用予定調査より</a:t>
            </a:r>
            <a:endParaRPr lang="en-US" altLang="ja-JP" sz="1600" dirty="0"/>
          </a:p>
        </p:txBody>
      </p:sp>
      <p:sp>
        <p:nvSpPr>
          <p:cNvPr id="5" name="テキスト ボックス 4">
            <a:extLst>
              <a:ext uri="{FF2B5EF4-FFF2-40B4-BE49-F238E27FC236}">
                <a16:creationId xmlns:a16="http://schemas.microsoft.com/office/drawing/2014/main" id="{D53DC326-2CD3-7914-7933-FFDFF863B4A3}"/>
              </a:ext>
            </a:extLst>
          </p:cNvPr>
          <p:cNvSpPr txBox="1"/>
          <p:nvPr/>
        </p:nvSpPr>
        <p:spPr>
          <a:xfrm>
            <a:off x="582608" y="4064690"/>
            <a:ext cx="11214779" cy="1477328"/>
          </a:xfrm>
          <a:prstGeom prst="rect">
            <a:avLst/>
          </a:prstGeom>
          <a:noFill/>
        </p:spPr>
        <p:txBody>
          <a:bodyPr wrap="square" rtlCol="0">
            <a:spAutoFit/>
          </a:bodyPr>
          <a:lstStyle/>
          <a:p>
            <a:r>
              <a:rPr kumimoji="1" lang="ja-JP" altLang="en-US" dirty="0"/>
              <a:t>最終選考の面接官もされている、藤島様が重要視している力は</a:t>
            </a:r>
            <a:endParaRPr kumimoji="1" lang="en-US" altLang="ja-JP" dirty="0"/>
          </a:p>
          <a:p>
            <a:endParaRPr kumimoji="1" lang="en-US" altLang="ja-JP" dirty="0"/>
          </a:p>
          <a:p>
            <a:r>
              <a:rPr kumimoji="1" lang="ja-JP" altLang="en-US" dirty="0"/>
              <a:t>ビジネスでは、世の流れが速すぎて企画が完成した頃には流行が終わっており、　　　　　　　　　　　　　　　　　　　　　企画が廃案になることも多々あるそうです。</a:t>
            </a:r>
            <a:endParaRPr kumimoji="1" lang="en-US" altLang="ja-JP" dirty="0"/>
          </a:p>
          <a:p>
            <a:r>
              <a:rPr kumimoji="1" lang="ja-JP" altLang="en-US" dirty="0"/>
              <a:t>そんなときにも柔軟に対応し、</a:t>
            </a:r>
            <a:r>
              <a:rPr kumimoji="1" lang="ja-JP" altLang="en-US" dirty="0">
                <a:solidFill>
                  <a:srgbClr val="0070C0"/>
                </a:solidFill>
              </a:rPr>
              <a:t>世の流れに合わせた</a:t>
            </a:r>
            <a:r>
              <a:rPr kumimoji="1" lang="ja-JP" altLang="en-US" dirty="0"/>
              <a:t>ビジネスを追求できる人材を欲しているとお話しいただきました。</a:t>
            </a:r>
          </a:p>
        </p:txBody>
      </p:sp>
      <p:sp>
        <p:nvSpPr>
          <p:cNvPr id="6" name="四角形: 角を丸くする 5">
            <a:extLst>
              <a:ext uri="{FF2B5EF4-FFF2-40B4-BE49-F238E27FC236}">
                <a16:creationId xmlns:a16="http://schemas.microsoft.com/office/drawing/2014/main" id="{5B7D80D3-3126-5B6D-4049-3D73283FFA19}"/>
              </a:ext>
            </a:extLst>
          </p:cNvPr>
          <p:cNvSpPr/>
          <p:nvPr/>
        </p:nvSpPr>
        <p:spPr>
          <a:xfrm>
            <a:off x="6890340" y="3904677"/>
            <a:ext cx="1738058" cy="656134"/>
          </a:xfrm>
          <a:prstGeom prst="roundRect">
            <a:avLst/>
          </a:prstGeom>
          <a:solidFill>
            <a:srgbClr val="0070C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a:t>柔軟性</a:t>
            </a:r>
          </a:p>
        </p:txBody>
      </p:sp>
      <p:sp>
        <p:nvSpPr>
          <p:cNvPr id="7" name="テキスト ボックス 6">
            <a:extLst>
              <a:ext uri="{FF2B5EF4-FFF2-40B4-BE49-F238E27FC236}">
                <a16:creationId xmlns:a16="http://schemas.microsoft.com/office/drawing/2014/main" id="{D4889F92-46DF-DE48-4DA4-C7D025B0468E}"/>
              </a:ext>
            </a:extLst>
          </p:cNvPr>
          <p:cNvSpPr txBox="1"/>
          <p:nvPr/>
        </p:nvSpPr>
        <p:spPr>
          <a:xfrm>
            <a:off x="8707506" y="4064690"/>
            <a:ext cx="2557275" cy="369332"/>
          </a:xfrm>
          <a:prstGeom prst="rect">
            <a:avLst/>
          </a:prstGeom>
          <a:noFill/>
        </p:spPr>
        <p:txBody>
          <a:bodyPr wrap="square" rtlCol="0">
            <a:spAutoFit/>
          </a:bodyPr>
          <a:lstStyle/>
          <a:p>
            <a:r>
              <a:rPr kumimoji="1" lang="ja-JP" altLang="en-US" dirty="0">
                <a:solidFill>
                  <a:srgbClr val="0070C0"/>
                </a:solidFill>
              </a:rPr>
              <a:t>（チームで働く力）　</a:t>
            </a:r>
            <a:r>
              <a:rPr kumimoji="1" lang="ja-JP" altLang="en-US" dirty="0">
                <a:solidFill>
                  <a:schemeClr val="tx1">
                    <a:lumMod val="85000"/>
                    <a:lumOff val="15000"/>
                  </a:schemeClr>
                </a:solidFill>
              </a:rPr>
              <a:t>です。</a:t>
            </a:r>
          </a:p>
        </p:txBody>
      </p:sp>
      <p:sp>
        <p:nvSpPr>
          <p:cNvPr id="8" name="タイトル 1">
            <a:extLst>
              <a:ext uri="{FF2B5EF4-FFF2-40B4-BE49-F238E27FC236}">
                <a16:creationId xmlns:a16="http://schemas.microsoft.com/office/drawing/2014/main" id="{05E284DB-B971-185B-730F-BD083CCE09B5}"/>
              </a:ext>
            </a:extLst>
          </p:cNvPr>
          <p:cNvSpPr txBox="1">
            <a:spLocks/>
          </p:cNvSpPr>
          <p:nvPr/>
        </p:nvSpPr>
        <p:spPr>
          <a:xfrm>
            <a:off x="543055" y="590603"/>
            <a:ext cx="10058400" cy="1450757"/>
          </a:xfrm>
          <a:prstGeom prst="rect">
            <a:avLst/>
          </a:prstGeom>
        </p:spPr>
        <p:txBody>
          <a:bodyPr/>
          <a:lst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a:lstStyle>
          <a:p>
            <a:r>
              <a:rPr lang="ja-JP" altLang="en-US" sz="4400" dirty="0"/>
              <a:t>社会人基礎力を身につける</a:t>
            </a:r>
          </a:p>
        </p:txBody>
      </p:sp>
    </p:spTree>
    <p:extLst>
      <p:ext uri="{BB962C8B-B14F-4D97-AF65-F5344CB8AC3E}">
        <p14:creationId xmlns:p14="http://schemas.microsoft.com/office/powerpoint/2010/main" val="5112191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E383015E-21C1-C790-439D-187E3A22D0E8}"/>
              </a:ext>
            </a:extLst>
          </p:cNvPr>
          <p:cNvCxnSpPr>
            <a:cxnSpLocks/>
          </p:cNvCxnSpPr>
          <p:nvPr/>
        </p:nvCxnSpPr>
        <p:spPr>
          <a:xfrm>
            <a:off x="463947" y="1315982"/>
            <a:ext cx="11283650" cy="0"/>
          </a:xfrm>
          <a:prstGeom prst="line">
            <a:avLst/>
          </a:prstGeom>
        </p:spPr>
        <p:style>
          <a:lnRef idx="1">
            <a:schemeClr val="accent5"/>
          </a:lnRef>
          <a:fillRef idx="0">
            <a:schemeClr val="accent5"/>
          </a:fillRef>
          <a:effectRef idx="0">
            <a:schemeClr val="accent5"/>
          </a:effectRef>
          <a:fontRef idx="minor">
            <a:schemeClr val="tx1"/>
          </a:fontRef>
        </p:style>
      </p:cxnSp>
      <p:sp>
        <p:nvSpPr>
          <p:cNvPr id="4" name="タイトル 1">
            <a:extLst>
              <a:ext uri="{FF2B5EF4-FFF2-40B4-BE49-F238E27FC236}">
                <a16:creationId xmlns:a16="http://schemas.microsoft.com/office/drawing/2014/main" id="{A2EF9FEE-33B1-4B65-3072-258E58494DFB}"/>
              </a:ext>
            </a:extLst>
          </p:cNvPr>
          <p:cNvSpPr txBox="1">
            <a:spLocks/>
          </p:cNvSpPr>
          <p:nvPr/>
        </p:nvSpPr>
        <p:spPr>
          <a:xfrm>
            <a:off x="444403" y="590603"/>
            <a:ext cx="10058400" cy="1450757"/>
          </a:xfrm>
          <a:prstGeom prst="rect">
            <a:avLst/>
          </a:prstGeom>
        </p:spPr>
        <p:txBody>
          <a:bodyPr/>
          <a:lst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a:lstStyle>
          <a:p>
            <a:r>
              <a:rPr lang="ja-JP" altLang="en-US" sz="4400" dirty="0"/>
              <a:t>学生の間に何をすべきか</a:t>
            </a:r>
          </a:p>
        </p:txBody>
      </p:sp>
      <p:sp>
        <p:nvSpPr>
          <p:cNvPr id="6" name="四角形: 角を丸くする 5">
            <a:extLst>
              <a:ext uri="{FF2B5EF4-FFF2-40B4-BE49-F238E27FC236}">
                <a16:creationId xmlns:a16="http://schemas.microsoft.com/office/drawing/2014/main" id="{55376716-7A75-8A3E-8307-685B6F894402}"/>
              </a:ext>
            </a:extLst>
          </p:cNvPr>
          <p:cNvSpPr/>
          <p:nvPr/>
        </p:nvSpPr>
        <p:spPr>
          <a:xfrm>
            <a:off x="2233532" y="1610045"/>
            <a:ext cx="7724935" cy="862630"/>
          </a:xfrm>
          <a:prstGeom prst="roundRect">
            <a:avLst/>
          </a:prstGeom>
          <a:solidFill>
            <a:srgbClr val="D5898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2800" b="1" dirty="0">
                <a:solidFill>
                  <a:schemeClr val="tx1">
                    <a:lumMod val="85000"/>
                    <a:lumOff val="15000"/>
                  </a:schemeClr>
                </a:solidFill>
              </a:rPr>
              <a:t>目標を立てて着実に努力し、行動に移すこと</a:t>
            </a:r>
            <a:endParaRPr lang="en-US" altLang="ja-JP" sz="2800" b="1" dirty="0">
              <a:solidFill>
                <a:schemeClr val="tx1">
                  <a:lumMod val="85000"/>
                  <a:lumOff val="15000"/>
                </a:schemeClr>
              </a:solidFill>
            </a:endParaRPr>
          </a:p>
        </p:txBody>
      </p:sp>
      <p:sp>
        <p:nvSpPr>
          <p:cNvPr id="5" name="コンテンツ プレースホルダー 2">
            <a:extLst>
              <a:ext uri="{FF2B5EF4-FFF2-40B4-BE49-F238E27FC236}">
                <a16:creationId xmlns:a16="http://schemas.microsoft.com/office/drawing/2014/main" id="{90076FAD-F302-2DA7-ACCB-2F7009B62D9F}"/>
              </a:ext>
            </a:extLst>
          </p:cNvPr>
          <p:cNvSpPr txBox="1">
            <a:spLocks/>
          </p:cNvSpPr>
          <p:nvPr/>
        </p:nvSpPr>
        <p:spPr>
          <a:xfrm>
            <a:off x="873915" y="2857856"/>
            <a:ext cx="10058400" cy="1958785"/>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pPr marL="0" indent="0">
              <a:buNone/>
            </a:pPr>
            <a:r>
              <a:rPr lang="ja-JP" altLang="en-US" dirty="0"/>
              <a:t>　みなさんには目標を実行スケジュールやプランに落とし込み、</a:t>
            </a:r>
            <a:r>
              <a:rPr lang="ja-JP" altLang="en-US" dirty="0">
                <a:solidFill>
                  <a:schemeClr val="accent1">
                    <a:lumMod val="75000"/>
                  </a:schemeClr>
                </a:solidFill>
              </a:rPr>
              <a:t>一歩目を踏み出すこと</a:t>
            </a:r>
            <a:r>
              <a:rPr lang="ja-JP" altLang="en-US" dirty="0"/>
              <a:t>を大切にしてほしいとお話しされていました。</a:t>
            </a:r>
            <a:endParaRPr lang="en-US" altLang="ja-JP" dirty="0"/>
          </a:p>
          <a:p>
            <a:r>
              <a:rPr lang="ja-JP" altLang="en-US" dirty="0"/>
              <a:t>また、企業は目標に向けて</a:t>
            </a:r>
            <a:r>
              <a:rPr lang="ja-JP" altLang="en-US" dirty="0">
                <a:solidFill>
                  <a:srgbClr val="404040"/>
                </a:solidFill>
              </a:rPr>
              <a:t>努力した、</a:t>
            </a:r>
            <a:r>
              <a:rPr lang="ja-JP" altLang="en-US" dirty="0">
                <a:solidFill>
                  <a:schemeClr val="accent1">
                    <a:lumMod val="75000"/>
                  </a:schemeClr>
                </a:solidFill>
              </a:rPr>
              <a:t>過程に表れる人間性</a:t>
            </a:r>
            <a:r>
              <a:rPr lang="ja-JP" altLang="en-US" dirty="0"/>
              <a:t>を重視しています。</a:t>
            </a:r>
            <a:endParaRPr lang="en-US" altLang="ja-JP" dirty="0"/>
          </a:p>
          <a:p>
            <a:r>
              <a:rPr lang="ja-JP" altLang="en-US" dirty="0"/>
              <a:t>目標を立てて達成した結果ではなく、その目標を達成するためにどのように努力したか、　　その</a:t>
            </a:r>
            <a:r>
              <a:rPr lang="ja-JP" altLang="en-US" dirty="0">
                <a:solidFill>
                  <a:schemeClr val="accent1">
                    <a:lumMod val="75000"/>
                  </a:schemeClr>
                </a:solidFill>
              </a:rPr>
              <a:t>“過程”</a:t>
            </a:r>
            <a:r>
              <a:rPr lang="ja-JP" altLang="en-US" dirty="0"/>
              <a:t>を大切にすることが重要だといえます。</a:t>
            </a:r>
            <a:endParaRPr lang="en-US" altLang="ja-JP" dirty="0"/>
          </a:p>
        </p:txBody>
      </p:sp>
      <p:sp>
        <p:nvSpPr>
          <p:cNvPr id="8" name="テキスト ボックス 7">
            <a:extLst>
              <a:ext uri="{FF2B5EF4-FFF2-40B4-BE49-F238E27FC236}">
                <a16:creationId xmlns:a16="http://schemas.microsoft.com/office/drawing/2014/main" id="{B583C604-C9CF-FE51-B08C-8A1AECA4E22E}"/>
              </a:ext>
            </a:extLst>
          </p:cNvPr>
          <p:cNvSpPr txBox="1"/>
          <p:nvPr/>
        </p:nvSpPr>
        <p:spPr>
          <a:xfrm>
            <a:off x="543986" y="4943650"/>
            <a:ext cx="11104028" cy="1107996"/>
          </a:xfrm>
          <a:prstGeom prst="rect">
            <a:avLst/>
          </a:prstGeom>
          <a:noFill/>
        </p:spPr>
        <p:txBody>
          <a:bodyPr wrap="square" rtlCol="0">
            <a:spAutoFit/>
          </a:bodyPr>
          <a:lstStyle/>
          <a:p>
            <a:r>
              <a:rPr lang="ja-JP" altLang="en-US" sz="2400" dirty="0">
                <a:solidFill>
                  <a:srgbClr val="404040"/>
                </a:solidFill>
              </a:rPr>
              <a:t>★目標を達成するまでに、どのような課題があって、その課題を解決するために</a:t>
            </a:r>
            <a:endParaRPr lang="en-US" altLang="ja-JP" sz="2400" dirty="0">
              <a:solidFill>
                <a:srgbClr val="404040"/>
              </a:solidFill>
            </a:endParaRPr>
          </a:p>
          <a:p>
            <a:r>
              <a:rPr lang="ja-JP" altLang="en-US" sz="2400" dirty="0">
                <a:solidFill>
                  <a:srgbClr val="404040"/>
                </a:solidFill>
              </a:rPr>
              <a:t>　　自分がどのような対処をし、どんな風に乗り越えたのか、顧みるようにしましょう。</a:t>
            </a:r>
            <a:endParaRPr lang="en-US" altLang="ja-JP" sz="2400" dirty="0">
              <a:solidFill>
                <a:srgbClr val="404040"/>
              </a:solidFill>
            </a:endParaRPr>
          </a:p>
          <a:p>
            <a:endParaRPr kumimoji="1" lang="ja-JP" altLang="en-US" dirty="0">
              <a:solidFill>
                <a:srgbClr val="404040"/>
              </a:solidFill>
            </a:endParaRPr>
          </a:p>
        </p:txBody>
      </p:sp>
    </p:spTree>
    <p:extLst>
      <p:ext uri="{BB962C8B-B14F-4D97-AF65-F5344CB8AC3E}">
        <p14:creationId xmlns:p14="http://schemas.microsoft.com/office/powerpoint/2010/main" val="712325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9D07974D-FC78-A2C3-BB65-E1CC7C672521}"/>
              </a:ext>
            </a:extLst>
          </p:cNvPr>
          <p:cNvCxnSpPr>
            <a:cxnSpLocks/>
          </p:cNvCxnSpPr>
          <p:nvPr/>
        </p:nvCxnSpPr>
        <p:spPr>
          <a:xfrm>
            <a:off x="463947" y="1315982"/>
            <a:ext cx="11283650" cy="0"/>
          </a:xfrm>
          <a:prstGeom prst="line">
            <a:avLst/>
          </a:prstGeom>
        </p:spPr>
        <p:style>
          <a:lnRef idx="1">
            <a:schemeClr val="accent5"/>
          </a:lnRef>
          <a:fillRef idx="0">
            <a:schemeClr val="accent5"/>
          </a:fillRef>
          <a:effectRef idx="0">
            <a:schemeClr val="accent5"/>
          </a:effectRef>
          <a:fontRef idx="minor">
            <a:schemeClr val="tx1"/>
          </a:fontRef>
        </p:style>
      </p:cxnSp>
      <p:sp>
        <p:nvSpPr>
          <p:cNvPr id="3" name="タイトル 1">
            <a:extLst>
              <a:ext uri="{FF2B5EF4-FFF2-40B4-BE49-F238E27FC236}">
                <a16:creationId xmlns:a16="http://schemas.microsoft.com/office/drawing/2014/main" id="{2684C992-DE2E-A534-AB6A-B4B851E1E942}"/>
              </a:ext>
            </a:extLst>
          </p:cNvPr>
          <p:cNvSpPr txBox="1">
            <a:spLocks/>
          </p:cNvSpPr>
          <p:nvPr/>
        </p:nvSpPr>
        <p:spPr>
          <a:xfrm>
            <a:off x="463947" y="-134775"/>
            <a:ext cx="10058400" cy="1450757"/>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a:lstStyle>
          <a:p>
            <a:r>
              <a:rPr lang="ja-JP" altLang="en-US" sz="4400" dirty="0"/>
              <a:t>講演を聞いた学生の感想</a:t>
            </a:r>
          </a:p>
        </p:txBody>
      </p:sp>
      <p:sp>
        <p:nvSpPr>
          <p:cNvPr id="4" name="コンテンツ プレースホルダー 2">
            <a:extLst>
              <a:ext uri="{FF2B5EF4-FFF2-40B4-BE49-F238E27FC236}">
                <a16:creationId xmlns:a16="http://schemas.microsoft.com/office/drawing/2014/main" id="{2CF26FDE-0500-F558-87C9-3B76CD951967}"/>
              </a:ext>
            </a:extLst>
          </p:cNvPr>
          <p:cNvSpPr txBox="1">
            <a:spLocks/>
          </p:cNvSpPr>
          <p:nvPr/>
        </p:nvSpPr>
        <p:spPr>
          <a:xfrm>
            <a:off x="894855" y="1880632"/>
            <a:ext cx="10058400" cy="4226997"/>
          </a:xfrm>
          <a:prstGeom prst="rect">
            <a:avLst/>
          </a:prstGeom>
        </p:spPr>
        <p:txBody>
          <a:bodyPr>
            <a:normAutofit lnSpcReduction="1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pPr>
              <a:lnSpc>
                <a:spcPct val="120000"/>
              </a:lnSpc>
            </a:pPr>
            <a:r>
              <a:rPr lang="ja-JP" altLang="en-US" sz="2600" dirty="0"/>
              <a:t>　今回の講演会で、仕事とは目標を立てそれに向けて行動するということであるということを学びました。一見当たり前ですが、明言されてみると就職活動としてどのような行動をしていけばよいかが見えてきました。</a:t>
            </a:r>
            <a:endParaRPr lang="en-US" altLang="ja-JP" sz="2600" dirty="0"/>
          </a:p>
          <a:p>
            <a:pPr>
              <a:lnSpc>
                <a:spcPct val="120000"/>
              </a:lnSpc>
            </a:pPr>
            <a:r>
              <a:rPr lang="ja-JP" altLang="en-US" sz="2600" dirty="0"/>
              <a:t>　勉強やアルバイト、部活などを通じて、自分はどのような目標を立てそれに向かってどんな行動をしたかを見つめ直すとても良い機会になりました。</a:t>
            </a:r>
            <a:endParaRPr lang="en-US" altLang="ja-JP" sz="2600" dirty="0"/>
          </a:p>
          <a:p>
            <a:pPr>
              <a:lnSpc>
                <a:spcPct val="120000"/>
              </a:lnSpc>
            </a:pPr>
            <a:r>
              <a:rPr lang="ja-JP" altLang="en-US" sz="2600" dirty="0"/>
              <a:t>　これを機に就職活動に向けた一歩目を踏み出そうと思えました。</a:t>
            </a:r>
            <a:endParaRPr lang="en-US" altLang="ja-JP" sz="2600" dirty="0"/>
          </a:p>
          <a:p>
            <a:pPr>
              <a:lnSpc>
                <a:spcPct val="120000"/>
              </a:lnSpc>
            </a:pPr>
            <a:r>
              <a:rPr lang="ja-JP" altLang="en-US" sz="2600" dirty="0"/>
              <a:t>　　　　　　　　　　　　　　　　　　　　　　　　　　　　　　　   　</a:t>
            </a:r>
            <a:r>
              <a:rPr lang="en-US" altLang="ja-JP" sz="2600" dirty="0"/>
              <a:t>(</a:t>
            </a:r>
            <a:r>
              <a:rPr lang="ja-JP" altLang="en-US" sz="2600" dirty="0"/>
              <a:t> </a:t>
            </a:r>
            <a:r>
              <a:rPr lang="en-US" altLang="ja-JP" sz="2600" dirty="0"/>
              <a:t>2</a:t>
            </a:r>
            <a:r>
              <a:rPr lang="ja-JP" altLang="en-US" sz="2600" dirty="0"/>
              <a:t>回生　</a:t>
            </a:r>
            <a:r>
              <a:rPr lang="en-US" altLang="ja-JP" sz="2600" dirty="0"/>
              <a:t>Y.G</a:t>
            </a:r>
            <a:r>
              <a:rPr lang="ja-JP" altLang="en-US" sz="2600" dirty="0"/>
              <a:t> </a:t>
            </a:r>
            <a:r>
              <a:rPr lang="en-US" altLang="ja-JP" sz="2600" dirty="0"/>
              <a:t>)</a:t>
            </a:r>
            <a:endParaRPr lang="ja-JP" altLang="en-US" sz="2600" dirty="0"/>
          </a:p>
        </p:txBody>
      </p:sp>
      <p:pic>
        <p:nvPicPr>
          <p:cNvPr id="8" name="グラフィックス 7" descr="ドングリ 単色塗りつぶし">
            <a:extLst>
              <a:ext uri="{FF2B5EF4-FFF2-40B4-BE49-F238E27FC236}">
                <a16:creationId xmlns:a16="http://schemas.microsoft.com/office/drawing/2014/main" id="{84862547-8C61-4AD2-9ED9-0364746BD15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522347" y="4739855"/>
            <a:ext cx="1367774" cy="1367774"/>
          </a:xfrm>
          <a:prstGeom prst="rect">
            <a:avLst/>
          </a:prstGeom>
        </p:spPr>
      </p:pic>
    </p:spTree>
    <p:extLst>
      <p:ext uri="{BB962C8B-B14F-4D97-AF65-F5344CB8AC3E}">
        <p14:creationId xmlns:p14="http://schemas.microsoft.com/office/powerpoint/2010/main" val="34567608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1">
            <a:extLst>
              <a:ext uri="{FF2B5EF4-FFF2-40B4-BE49-F238E27FC236}">
                <a16:creationId xmlns:a16="http://schemas.microsoft.com/office/drawing/2014/main" id="{77C65A22-7DBC-EF37-55A3-E36A6F2EC58D}"/>
              </a:ext>
            </a:extLst>
          </p:cNvPr>
          <p:cNvSpPr txBox="1">
            <a:spLocks/>
          </p:cNvSpPr>
          <p:nvPr/>
        </p:nvSpPr>
        <p:spPr>
          <a:xfrm>
            <a:off x="463947" y="590603"/>
            <a:ext cx="10058400" cy="1450757"/>
          </a:xfrm>
          <a:prstGeom prst="rect">
            <a:avLst/>
          </a:prstGeom>
        </p:spPr>
        <p:txBody>
          <a:bodyPr/>
          <a:lst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a:lstStyle>
          <a:p>
            <a:r>
              <a:rPr lang="ja-JP" altLang="en-US" sz="4400" dirty="0"/>
              <a:t>編集後記</a:t>
            </a:r>
          </a:p>
        </p:txBody>
      </p:sp>
      <p:sp>
        <p:nvSpPr>
          <p:cNvPr id="4" name="コンテンツ プレースホルダー 2">
            <a:extLst>
              <a:ext uri="{FF2B5EF4-FFF2-40B4-BE49-F238E27FC236}">
                <a16:creationId xmlns:a16="http://schemas.microsoft.com/office/drawing/2014/main" id="{2A90DDDC-0D54-64CA-53FC-17342488A5F4}"/>
              </a:ext>
            </a:extLst>
          </p:cNvPr>
          <p:cNvSpPr txBox="1">
            <a:spLocks/>
          </p:cNvSpPr>
          <p:nvPr/>
        </p:nvSpPr>
        <p:spPr>
          <a:xfrm>
            <a:off x="873914" y="1640337"/>
            <a:ext cx="10475814" cy="4710822"/>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pPr marL="0" indent="0">
              <a:buFont typeface="Calibri" panose="020F0502020204030204" pitchFamily="34" charset="0"/>
              <a:buNone/>
            </a:pPr>
            <a:r>
              <a:rPr lang="ja-JP" altLang="en-US" sz="2600" dirty="0"/>
              <a:t>　本年度の後期講演会には、株式会社マイナビ 藤島 潤様にお越しいただきました。この度は、お忙しい中、貴重な時間を割いてご講演していただき、誠にありがとうございました。この場を借りて、厚く御礼申し上げます。</a:t>
            </a:r>
            <a:endParaRPr lang="en-US" altLang="ja-JP" sz="2600" dirty="0"/>
          </a:p>
          <a:p>
            <a:pPr marL="0" indent="0">
              <a:buFont typeface="Calibri" panose="020F0502020204030204" pitchFamily="34" charset="0"/>
              <a:buNone/>
            </a:pPr>
            <a:r>
              <a:rPr lang="ja-JP" altLang="en-US" sz="2600" dirty="0"/>
              <a:t>　企業が今どんな人材を求めていて、どんな力を重視しているのか、　　　また、求められている人材になるために、学生の間にすべきことは何かを学ぶことができました。</a:t>
            </a:r>
            <a:endParaRPr lang="en-US" altLang="ja-JP" sz="2600" dirty="0"/>
          </a:p>
          <a:p>
            <a:pPr marL="0" indent="0">
              <a:buFont typeface="Calibri" panose="020F0502020204030204" pitchFamily="34" charset="0"/>
              <a:buNone/>
            </a:pPr>
            <a:r>
              <a:rPr lang="ja-JP" altLang="en-US" sz="2600" dirty="0"/>
              <a:t>今回の講演会が、参加者にとって就職するという大きな目標への一歩目を踏み出すきっかけになったと思います。</a:t>
            </a:r>
            <a:endParaRPr lang="en-US" altLang="ja-JP" sz="2600" dirty="0"/>
          </a:p>
          <a:p>
            <a:pPr marL="0" indent="0">
              <a:buFont typeface="Calibri" panose="020F0502020204030204" pitchFamily="34" charset="0"/>
              <a:buNone/>
            </a:pPr>
            <a:r>
              <a:rPr lang="ja-JP" altLang="en-US" sz="2600" dirty="0"/>
              <a:t>　学会ニュースを最後までお読みくださり、ありがとうございました。</a:t>
            </a:r>
            <a:endParaRPr lang="en-US" altLang="ja-JP" sz="2600" dirty="0"/>
          </a:p>
          <a:p>
            <a:pPr marL="0" indent="0">
              <a:buFont typeface="Calibri" panose="020F0502020204030204" pitchFamily="34" charset="0"/>
              <a:buNone/>
            </a:pPr>
            <a:r>
              <a:rPr lang="ja-JP" altLang="en-US" sz="2600" dirty="0"/>
              <a:t>　　　　　　　　　　　　　　　　　　　　　　　　　　　　　　　</a:t>
            </a:r>
            <a:r>
              <a:rPr lang="en-US" altLang="ja-JP" sz="2600" dirty="0"/>
              <a:t>[</a:t>
            </a:r>
            <a:r>
              <a:rPr lang="ja-JP" altLang="en-US" sz="2600" dirty="0"/>
              <a:t>担当</a:t>
            </a:r>
            <a:r>
              <a:rPr lang="en-US" altLang="ja-JP" sz="2600" dirty="0"/>
              <a:t>]</a:t>
            </a:r>
            <a:r>
              <a:rPr lang="ja-JP" altLang="en-US" sz="2600" dirty="0"/>
              <a:t>　赤瀬智佳</a:t>
            </a:r>
          </a:p>
        </p:txBody>
      </p:sp>
      <p:cxnSp>
        <p:nvCxnSpPr>
          <p:cNvPr id="5" name="直線コネクタ 4">
            <a:extLst>
              <a:ext uri="{FF2B5EF4-FFF2-40B4-BE49-F238E27FC236}">
                <a16:creationId xmlns:a16="http://schemas.microsoft.com/office/drawing/2014/main" id="{BCA4762E-3722-6A0A-2D19-D79CC4AEE0D7}"/>
              </a:ext>
            </a:extLst>
          </p:cNvPr>
          <p:cNvCxnSpPr>
            <a:cxnSpLocks/>
          </p:cNvCxnSpPr>
          <p:nvPr/>
        </p:nvCxnSpPr>
        <p:spPr>
          <a:xfrm>
            <a:off x="463947" y="1315982"/>
            <a:ext cx="11283650" cy="0"/>
          </a:xfrm>
          <a:prstGeom prst="line">
            <a:avLst/>
          </a:prstGeom>
        </p:spPr>
        <p:style>
          <a:lnRef idx="1">
            <a:schemeClr val="accent5"/>
          </a:lnRef>
          <a:fillRef idx="0">
            <a:schemeClr val="accent5"/>
          </a:fillRef>
          <a:effectRef idx="0">
            <a:schemeClr val="accent5"/>
          </a:effectRef>
          <a:fontRef idx="minor">
            <a:schemeClr val="tx1"/>
          </a:fontRef>
        </p:style>
      </p:cxnSp>
      <p:pic>
        <p:nvPicPr>
          <p:cNvPr id="6" name="グラフィックス 5" descr="リス 枠線">
            <a:extLst>
              <a:ext uri="{FF2B5EF4-FFF2-40B4-BE49-F238E27FC236}">
                <a16:creationId xmlns:a16="http://schemas.microsoft.com/office/drawing/2014/main" id="{DD510503-CA3A-6CC8-001C-9576579AEB2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272965" y="4731543"/>
            <a:ext cx="1367774" cy="1367774"/>
          </a:xfrm>
          <a:prstGeom prst="rect">
            <a:avLst/>
          </a:prstGeom>
        </p:spPr>
      </p:pic>
      <p:pic>
        <p:nvPicPr>
          <p:cNvPr id="8" name="グラフィックス 7" descr="もみじ 単色塗りつぶし">
            <a:extLst>
              <a:ext uri="{FF2B5EF4-FFF2-40B4-BE49-F238E27FC236}">
                <a16:creationId xmlns:a16="http://schemas.microsoft.com/office/drawing/2014/main" id="{738DBE9D-5510-0ED0-CFA9-409FC6FF68D5}"/>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349728" y="5415430"/>
            <a:ext cx="591747" cy="591747"/>
          </a:xfrm>
          <a:prstGeom prst="rect">
            <a:avLst/>
          </a:prstGeom>
        </p:spPr>
      </p:pic>
    </p:spTree>
    <p:extLst>
      <p:ext uri="{BB962C8B-B14F-4D97-AF65-F5344CB8AC3E}">
        <p14:creationId xmlns:p14="http://schemas.microsoft.com/office/powerpoint/2010/main" val="1268310342"/>
      </p:ext>
    </p:extLst>
  </p:cSld>
  <p:clrMapOvr>
    <a:masterClrMapping/>
  </p:clrMapOvr>
</p:sld>
</file>

<file path=ppt/theme/theme1.xml><?xml version="1.0" encoding="utf-8"?>
<a:theme xmlns:a="http://schemas.openxmlformats.org/drawingml/2006/main" name="レトロスペクト">
  <a:themeElements>
    <a:clrScheme name="オレンジがかった赤">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レトロスペクト">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BAB94BD4-5D6D-4148-AB57-A4CCF1FD4E0C}"/>
    </a:ext>
  </a:extLst>
</a:theme>
</file>

<file path=docProps/app.xml><?xml version="1.0" encoding="utf-8"?>
<Properties xmlns="http://schemas.openxmlformats.org/officeDocument/2006/extended-properties" xmlns:vt="http://schemas.openxmlformats.org/officeDocument/2006/docPropsVTypes">
  <Template>Retrospect</Template>
  <TotalTime>679</TotalTime>
  <Words>852</Words>
  <Application>Microsoft Office PowerPoint</Application>
  <PresentationFormat>ワイド画面</PresentationFormat>
  <Paragraphs>59</Paragraphs>
  <Slides>8</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8</vt:i4>
      </vt:variant>
    </vt:vector>
  </HeadingPairs>
  <TitlesOfParts>
    <vt:vector size="12" baseType="lpstr">
      <vt:lpstr>NＭＳ Ｐゴシック 見出し</vt:lpstr>
      <vt:lpstr>Calibri</vt:lpstr>
      <vt:lpstr>Calibri Light</vt:lpstr>
      <vt:lpstr>レトロスペクト</vt:lpstr>
      <vt:lpstr>学会ニュース</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学会ニュース</dc:title>
  <dc:creator>智佳 赤瀨</dc:creator>
  <cp:lastModifiedBy>智佳 赤瀨</cp:lastModifiedBy>
  <cp:revision>1</cp:revision>
  <dcterms:created xsi:type="dcterms:W3CDTF">2023-10-13T08:06:36Z</dcterms:created>
  <dcterms:modified xsi:type="dcterms:W3CDTF">2023-10-18T14:57:20Z</dcterms:modified>
</cp:coreProperties>
</file>